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xml" ContentType="application/inkml+xml"/>
  <Override PartName="/ppt/ink/ink2.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autoCompressPictures="0">
  <p:sldMasterIdLst>
    <p:sldMasterId id="2147483648" r:id="rId1"/>
    <p:sldMasterId id="2147483661" r:id="rId2"/>
  </p:sldMasterIdLst>
  <p:notesMasterIdLst>
    <p:notesMasterId r:id="rId59"/>
  </p:notesMasterIdLst>
  <p:handoutMasterIdLst>
    <p:handoutMasterId r:id="rId60"/>
  </p:handoutMasterIdLst>
  <p:sldIdLst>
    <p:sldId id="256" r:id="rId3"/>
    <p:sldId id="410" r:id="rId4"/>
    <p:sldId id="421" r:id="rId5"/>
    <p:sldId id="422" r:id="rId6"/>
    <p:sldId id="423" r:id="rId7"/>
    <p:sldId id="426" r:id="rId8"/>
    <p:sldId id="424" r:id="rId9"/>
    <p:sldId id="427" r:id="rId10"/>
    <p:sldId id="429" r:id="rId11"/>
    <p:sldId id="428" r:id="rId12"/>
    <p:sldId id="430" r:id="rId13"/>
    <p:sldId id="431" r:id="rId14"/>
    <p:sldId id="432" r:id="rId15"/>
    <p:sldId id="433" r:id="rId16"/>
    <p:sldId id="434" r:id="rId17"/>
    <p:sldId id="435" r:id="rId18"/>
    <p:sldId id="436" r:id="rId19"/>
    <p:sldId id="437" r:id="rId20"/>
    <p:sldId id="438" r:id="rId21"/>
    <p:sldId id="446" r:id="rId22"/>
    <p:sldId id="447" r:id="rId23"/>
    <p:sldId id="449" r:id="rId24"/>
    <p:sldId id="451" r:id="rId25"/>
    <p:sldId id="257" r:id="rId26"/>
    <p:sldId id="258" r:id="rId27"/>
    <p:sldId id="259" r:id="rId28"/>
    <p:sldId id="450" r:id="rId29"/>
    <p:sldId id="261" r:id="rId30"/>
    <p:sldId id="262" r:id="rId31"/>
    <p:sldId id="263" r:id="rId32"/>
    <p:sldId id="264" r:id="rId33"/>
    <p:sldId id="265" r:id="rId34"/>
    <p:sldId id="266" r:id="rId35"/>
    <p:sldId id="267" r:id="rId36"/>
    <p:sldId id="268" r:id="rId37"/>
    <p:sldId id="269" r:id="rId38"/>
    <p:sldId id="270" r:id="rId39"/>
    <p:sldId id="271" r:id="rId40"/>
    <p:sldId id="272" r:id="rId41"/>
    <p:sldId id="273" r:id="rId42"/>
    <p:sldId id="274" r:id="rId43"/>
    <p:sldId id="275" r:id="rId44"/>
    <p:sldId id="276" r:id="rId45"/>
    <p:sldId id="277" r:id="rId46"/>
    <p:sldId id="278" r:id="rId47"/>
    <p:sldId id="279" r:id="rId48"/>
    <p:sldId id="280" r:id="rId49"/>
    <p:sldId id="281" r:id="rId50"/>
    <p:sldId id="282" r:id="rId51"/>
    <p:sldId id="283" r:id="rId52"/>
    <p:sldId id="284" r:id="rId53"/>
    <p:sldId id="285" r:id="rId54"/>
    <p:sldId id="286" r:id="rId55"/>
    <p:sldId id="287" r:id="rId56"/>
    <p:sldId id="288" r:id="rId57"/>
    <p:sldId id="260" r:id="rId58"/>
  </p:sldIdLst>
  <p:sldSz cx="12192000" cy="6858000"/>
  <p:notesSz cx="6858000" cy="9144000"/>
  <p:custDataLst>
    <p:tags r:id="rId61"/>
  </p:custDataLst>
  <p:defaultTextStyle>
    <a:defPPr rtl="0">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712E"/>
    <a:srgbClr val="444E56"/>
    <a:srgbClr val="117186"/>
    <a:srgbClr val="004C75"/>
    <a:srgbClr val="808080"/>
    <a:srgbClr val="4590B8"/>
    <a:srgbClr val="4876CD"/>
    <a:srgbClr val="99FF66"/>
    <a:srgbClr val="99CC00"/>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53" autoAdjust="0"/>
    <p:restoredTop sz="95244" autoAdjust="0"/>
  </p:normalViewPr>
  <p:slideViewPr>
    <p:cSldViewPr snapToGrid="0">
      <p:cViewPr varScale="1">
        <p:scale>
          <a:sx n="106" d="100"/>
          <a:sy n="106" d="100"/>
        </p:scale>
        <p:origin x="84" y="112"/>
      </p:cViewPr>
      <p:guideLst/>
    </p:cSldViewPr>
  </p:slideViewPr>
  <p:notesTextViewPr>
    <p:cViewPr>
      <p:scale>
        <a:sx n="1" d="1"/>
        <a:sy n="1" d="1"/>
      </p:scale>
      <p:origin x="0" y="0"/>
    </p:cViewPr>
  </p:notesTextViewPr>
  <p:notesViewPr>
    <p:cSldViewPr snapToGrid="0">
      <p:cViewPr varScale="1">
        <p:scale>
          <a:sx n="65" d="100"/>
          <a:sy n="65"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tags" Target="tags/tag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099690-A1B4-4631-A843-BC33AAFEB53A}" type="datetimeFigureOut">
              <a:rPr lang="zh-CN" altLang="en-US" smtClean="0">
                <a:latin typeface="Microsoft YaHei UI" panose="020B0503020204020204" pitchFamily="34" charset="-122"/>
                <a:ea typeface="Microsoft YaHei UI" panose="020B0503020204020204" pitchFamily="34" charset="-122"/>
              </a:rPr>
              <a:t>2025/1/4</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C93706-78A1-4E82-BB60-80A7D602F484}" type="slidenum">
              <a:rPr lang="zh-CN" altLang="en-US"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4186" units="1/cm"/>
          <inkml:channelProperty channel="Y" name="resolution" value="74.4186" units="1/cm"/>
          <inkml:channelProperty channel="T" name="resolution" value="1" units="1/dev"/>
        </inkml:channelProperties>
      </inkml:inkSource>
      <inkml:timestamp xml:id="ts0" timeString="2025-01-04T12:04:21.884"/>
    </inkml:context>
    <inkml:brush xml:id="br0">
      <inkml:brushProperty name="width" value="0.05292" units="cm"/>
      <inkml:brushProperty name="height" value="0.05292" units="cm"/>
      <inkml:brushProperty name="color" value="#FF0000"/>
    </inkml:brush>
  </inkml:definitions>
  <inkml:trace contextRef="#ctx0" brushRef="#br0">10570 17595 0,'-13'0'31,"0"13"47,-1 0-62,1-13-16,0 14 0,-13-1 16,26 0-16,-14-13 15,14 13-15,-13-13 0,0 0 16,0 0-16,13 13 0,-14-13 15,1 14-15,0-14 16,13 13 156,-13-13-172,13 13 0,-27-13 16,1 27-16,13-27 0,-27 26 15,27-13-15,-14 1 16,14-1-16,0-13 0,-1 0 15,1 0 1,13 13 172,-13-13-173,13 13-15,-13 0 0,-14-13 0,27 27 16,-13-27-16,-13 26 0,12-26 15,1 14-15,13-1 16,13-13 250,1 0-266,-1 0 15,53 0 1,-53 0 0,0 0-16,1 0 15,12 0-15,-13 13 16,1-13-16,-1 0 0,0 13 15,-13 1 1,13-14-16,1 0 31,-1 0-15,13 13 0,-13-13-1,1 0 1,-14 13-16,13-13 0,0 0 15,-13 13-15,13-13 0,1 13 16,-1-13 0,0 0-1,0 0-15,1 14 16,-1-14 0,-13 13-16,13-13 31,-13 13-16,13-13-15,0 0 16,1 0 0,-14 13-16,13-13 15,-13 14 1,13-14 0,0 0-1,-13 13-15,14-13 0</inkml:trace>
</inkml:ink>
</file>

<file path=ppt/ink/ink2.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4186" units="1/cm"/>
          <inkml:channelProperty channel="Y" name="resolution" value="74.4186" units="1/cm"/>
          <inkml:channelProperty channel="T" name="resolution" value="1" units="1/dev"/>
        </inkml:channelProperties>
      </inkml:inkSource>
      <inkml:timestamp xml:id="ts0" timeString="2025-01-04T12:34:18.656"/>
    </inkml:context>
    <inkml:brush xml:id="br0">
      <inkml:brushProperty name="width" value="0.05292" units="cm"/>
      <inkml:brushProperty name="height" value="0.05292" units="cm"/>
      <inkml:brushProperty name="color" value="#FF0000"/>
    </inkml:brush>
  </inkml:definitions>
  <inkml:trace contextRef="#ctx0" brushRef="#br0">9538 2461 0,'13'0'78,"14"0"-78,-1 13 15,80 0 1,-66 0-16,145 40 16,-106-39-16,120 25 15,-120-39-15,292 66 16,-292-52-16,27-1 16,145 0-1,-198 0-15,13-13 0,-13 0 16,-40 0 46,1 0-62,12-13 0,133-13 32,-133 26-32,1-14 0,-1 14 15,27-13 1,-26 13-16,-14 0 15,40 0 1,-40 0-16,27 0 0,66 0 16,-67 0-1,-12 13-15,39-13 0,172 14 16,225-41 0,-344 27-16,119 0 15,212 0 1,-305 0-16,14 0 15,-119 0 1,-27 0 47,27 0-48,-14 0-15,14-13 16,-14 0-16,94-14 15,-54 14-15,79 0 32,-92 13-32,-13 0 0,158 0 15,-171 0-15,12 0 16,147 0 0,-147 0-16,80 0 15,-79 0-15,-27 0 16,40 13-1,-40-13-15,1 13 0,91-13 16,-65 0 0,40 0-16,-14 0 0,264 0 15,292 0 17,-529 0-32,13 0 15,171 0 1,28 0-1,-213 0-15,54-26 32,-107 26-32,1 0 0,79-53 15,-92 53-15,-1-27 16,1 27-16,52-26 16,-66 26-16,67-13 15,52-14 1,-106 27-1,160 0 1,-120 0-16,-27 0 0,41 0 0,171 0 16,-92-26-16,198-40 31,-291 52-31,40 1 0,79-40 16,-158 40-1,-1 0-15,1 0 16,-14 13-16,-13-14 31,0 1-31,0 0 0,13 0 0,27-14 16,-27 14-16,13-13 15,107-94 1,-120 107-16,40-53 16,-40 26 15,-13 27-31,13 0 0,-13-27 15,0 27 1,0 0-16,0-14 16,-13 27-16,13-13 0,-13-13 31,0 12-31,13 1 16,-27-27-1,27 27-15,-13 13 0,0-13 16,13 0-1,-13 0-15,-14-1 16,14 1-16,0 13 0,-27-26 16,0-14-1,14 40-15,-40-40 16,39 40-16,-132-66 16,120 53-16,-54-40 15,-145-40 1,185 93-16,-66-39 15,-27-14 1,54 40 0,65 13-1,14-14-15,-79 14 16,78 0-16,-52 0 16,40 0-16,-40 0 31,52 0-31,-12 0 0,-1 14 15,-52-14 1,-40 0 0,93 0-16,-1 0 0,-79 0 31,80 0-31,-120-14 16,40 14-1,80 0-15,-106-13 16,79 0-16,-53 0 15,40 13-15,-186-27 16,186 27-16,-172-26 16,172 26-1,-119-13 1,119 13-16,-67 0 0,-65 0 16,158 0-16,-79-14 15,-40 14 1,93 0-16,13 0 0,-92 0 15,92 0-15,13 14 0,1-14 0,-107 13 32,120-13-32,-93 53 15,92-40-15,-13-13 0,-26 0 16,-53 13 0,93 0-16,-54-13 15,54 0-15,-80 0 16,80 0-1,-27 0-15,-27 14 16,67-14-16,-13 0 0,-80 0 16,0 0-1,80 0 1,-107 0 0,107 0-16,-133 0 15,119 13 1,-13 0-16,-119 13 15,120-12-15,-15-14 0,-184 26 32,185-26-32,-305 0 15,305 0-15,-13 0 0,13 0 16,-186 0 0,200 0-16,-1 0 0,-159 0 15,159 0 1,-13 0-16,13 0 0,-106 0 15,120 0-15,-94 13 32,107-13-32,-1 0 0,1 0 0,-80 0 15,93 0 1,-14 0-16,-52 27 16,66-27-16,-1 0 0,-65 0 15,39 0 1,-105 0-1,92 13-15,13-13 16,-118 27 0,118-27-16,-172 13 15,186 0 1,-67 0 0,67 0-16,12-13 0,-12 14 0,-53 12 15,52-26 1,1 13-16,-80 27 15,79-40-15,-78 27 16,78-14 0,1-13-16,12 13 0,-91 13 15,78-26-15,-145 67 32,132-67-32,-65 39 0,65-39 15,-53 27 1,54-14-16,25-13 15,14 13-15,-13 14 32,0-14-32,13 0 0,-26 0 15,26 1-15,0-1 16,-14 13-16,-12 27 16,26-26-16,0-14 0,-40 53 15,40-40 1,-13 1-16,13-1 15,0-12-15,13-14 0,-13 13 16,13 0 15,1-13-31,65 40 16,-66-40-16,67 39 31,-54-39-31,-13 14 0,1-1 0,65 27 31,-53-27-31,1 0 16,-14-13-16,-13 13 16,13 1-1,0-1-15,80 40 16,-66-40-16,-1 0 16,80 66-1,-80-65-15,1-1 0,12 27 16,-25-40-1,-14 13 1,0 0-16,13 14 31,0-14-31,0 0 0,1 0 0,12 14 16,-13-14 0,27 13-1,-27-26-15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5CBC27D5-E943-4688-A3E4-00C0F3344C8A}" type="datetimeFigureOut">
              <a:rPr lang="zh-CN" altLang="en-US" smtClean="0"/>
              <a:t>2025/1/4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039B6F5C-370E-43A9-8FB2-7FE12A59E29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1</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10</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8625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11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72045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12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18829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13</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65422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14</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217055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15</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92019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16</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04638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17</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91820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18</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206342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19</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18470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464601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20</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418686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21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98542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22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28067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23</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82016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9C2237-B267-486D-8CAB-F746A9E88E8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71015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56</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3</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531498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4</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338485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5</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67036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6</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036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7</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94635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8</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59294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fld id="{039B6F5C-370E-43A9-8FB2-7FE12A59E293}" type="slidenum">
              <a:rPr lang="zh-CN" altLang="en-US" smtClean="0">
                <a:latin typeface="Microsoft YaHei UI" panose="020B0503020204020204" pitchFamily="34" charset="-122"/>
                <a:ea typeface="Microsoft YaHei UI" panose="020B0503020204020204" pitchFamily="34" charset="-122"/>
              </a:rPr>
              <a:t>9</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112778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446534" y="4264429"/>
            <a:ext cx="11262866" cy="2126136"/>
          </a:xfrm>
          <a:prstGeom prst="rect">
            <a:avLst/>
          </a:prstGeom>
          <a:solidFill>
            <a:srgbClr val="1A326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dirty="0"/>
          </a:p>
        </p:txBody>
      </p:sp>
      <p:sp>
        <p:nvSpPr>
          <p:cNvPr id="2" name="标题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a:t>单击此处编辑母版标题样式</a:t>
            </a:r>
            <a:endParaRPr lang="en-US" dirty="0"/>
          </a:p>
        </p:txBody>
      </p:sp>
      <p:sp>
        <p:nvSpPr>
          <p:cNvPr id="3" name="副标题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2"/>
                </a:solidFill>
                <a:latin typeface="Microsoft YaHei UI" panose="020B0503020204020204" pitchFamily="34" charset="-122"/>
                <a:ea typeface="Microsoft YaHei UI"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a:t>单击此处编辑母版副标题样式</a:t>
            </a:r>
            <a:endParaRPr lang="en-US" dirty="0"/>
          </a:p>
        </p:txBody>
      </p:sp>
      <p:sp>
        <p:nvSpPr>
          <p:cNvPr id="4" name="日期占位符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latin typeface="Microsoft YaHei UI" panose="020B0503020204020204" pitchFamily="34" charset="-122"/>
                <a:ea typeface="Microsoft YaHei UI" panose="020B0503020204020204" pitchFamily="34" charset="-122"/>
              </a:defRPr>
            </a:lvl1pPr>
          </a:lstStyle>
          <a:p>
            <a:fld id="{3E7F0539-EDB5-495D-89F2-C833D4240245}" type="datetime1">
              <a:rPr lang="zh-CN" altLang="en-US" smtClean="0"/>
              <a:t>2025/1/4</a:t>
            </a:fld>
            <a:endParaRPr lang="en-US" dirty="0"/>
          </a:p>
        </p:txBody>
      </p:sp>
      <p:sp>
        <p:nvSpPr>
          <p:cNvPr id="5" name="页脚占位符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latin typeface="Microsoft YaHei UI" panose="020B0503020204020204" pitchFamily="34" charset="-122"/>
                <a:ea typeface="Microsoft YaHei UI" panose="020B0503020204020204" pitchFamily="34" charset="-122"/>
              </a:defRPr>
            </a:lvl1pPr>
          </a:lstStyle>
          <a:p>
            <a:endParaRPr lang="zh-CN" alt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8" name="矩形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标题 1"/>
          <p:cNvSpPr>
            <a:spLocks noGrp="1"/>
          </p:cNvSpPr>
          <p:nvPr>
            <p:ph type="title"/>
          </p:nvPr>
        </p:nvSpPr>
        <p:spPr>
          <a:xfrm>
            <a:off x="581192" y="702156"/>
            <a:ext cx="11029616" cy="1013800"/>
          </a:xfrm>
        </p:spPr>
        <p:txBody>
          <a:bodyPr rtlCol="0"/>
          <a:lstStyle/>
          <a:p>
            <a:pPr rtl="0"/>
            <a:r>
              <a:rPr lang="zh-CN" altLang="en-US"/>
              <a:t>单击此处编辑母版标题样式</a:t>
            </a:r>
            <a:endParaRPr lang="en-US" dirty="0"/>
          </a:p>
        </p:txBody>
      </p:sp>
      <p:sp>
        <p:nvSpPr>
          <p:cNvPr id="3" name="垂直文本占位符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p>
            <a:pPr rtl="0"/>
            <a:fld id="{ED9B87A8-1EAB-458E-AEB0-B95362887253}" type="datetime1">
              <a:rPr lang="zh-CN" altLang="en-US" smtClean="0"/>
              <a:t>2025/1/4</a:t>
            </a:fld>
            <a:endParaRPr 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D57F1E4F-1CFF-5643-939E-217C01CDF565}" type="slidenum">
              <a:rPr lang="en-US" smtClean="0"/>
              <a:t>‹#›</a:t>
            </a:fld>
            <a:endParaRPr lang="en-US" dirty="0"/>
          </a:p>
        </p:txBody>
      </p:sp>
      <p:pic>
        <p:nvPicPr>
          <p:cNvPr id="11" name="图片 10"/>
          <p:cNvPicPr>
            <a:picLocks noChangeAspect="1"/>
          </p:cNvPicPr>
          <p:nvPr userDrawn="1"/>
        </p:nvPicPr>
        <p:blipFill>
          <a:blip r:embed="rId2"/>
          <a:stretch>
            <a:fillRect/>
          </a:stretch>
        </p:blipFill>
        <p:spPr>
          <a:xfrm>
            <a:off x="8029575" y="1027220"/>
            <a:ext cx="3592168" cy="62612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标题与文本">
    <p:spTree>
      <p:nvGrpSpPr>
        <p:cNvPr id="1" name=""/>
        <p:cNvGrpSpPr/>
        <p:nvPr/>
      </p:nvGrpSpPr>
      <p:grpSpPr>
        <a:xfrm>
          <a:off x="0" y="0"/>
          <a:ext cx="0" cy="0"/>
          <a:chOff x="0" y="0"/>
          <a:chExt cx="0" cy="0"/>
        </a:xfrm>
      </p:grpSpPr>
      <p:sp>
        <p:nvSpPr>
          <p:cNvPr id="7" name="矩形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垂直标题 1"/>
          <p:cNvSpPr>
            <a:spLocks noGrp="1"/>
          </p:cNvSpPr>
          <p:nvPr>
            <p:ph type="title" orient="vert"/>
          </p:nvPr>
        </p:nvSpPr>
        <p:spPr>
          <a:xfrm>
            <a:off x="8839201" y="675726"/>
            <a:ext cx="2004164" cy="5183073"/>
          </a:xfrm>
        </p:spPr>
        <p:txBody>
          <a:bodyPr vert="eaVert" rtlCol="0"/>
          <a:lstStyle/>
          <a:p>
            <a:pPr rtl="0"/>
            <a:r>
              <a:rPr lang="zh-CN" altLang="en-US"/>
              <a:t>单击此处编辑母版标题样式</a:t>
            </a:r>
            <a:endParaRPr lang="en-US" dirty="0"/>
          </a:p>
        </p:txBody>
      </p:sp>
      <p:sp>
        <p:nvSpPr>
          <p:cNvPr id="3" name="垂直文本占位符 2"/>
          <p:cNvSpPr>
            <a:spLocks noGrp="1"/>
          </p:cNvSpPr>
          <p:nvPr>
            <p:ph type="body" orient="vert" idx="1"/>
          </p:nvPr>
        </p:nvSpPr>
        <p:spPr>
          <a:xfrm>
            <a:off x="774923" y="675726"/>
            <a:ext cx="7896279" cy="5183073"/>
          </a:xfrm>
        </p:spPr>
        <p:txBody>
          <a:bodyPr vert="eaVert" rtlCol="0" anchor="t"/>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D6389FF3-696C-40BE-8139-C6DC043C8C6C}" type="datetime1">
              <a:rPr lang="zh-CN" altLang="en-US" smtClean="0"/>
              <a:t>2025/1/4</a:t>
            </a:fld>
            <a:endParaRPr lang="en-US" dirty="0"/>
          </a:p>
        </p:txBody>
      </p:sp>
      <p:sp>
        <p:nvSpPr>
          <p:cNvPr id="5" name="页脚占位符 4"/>
          <p:cNvSpPr>
            <a:spLocks noGrp="1"/>
          </p:cNvSpPr>
          <p:nvPr>
            <p:ph type="ftr" sz="quarter" idx="11"/>
          </p:nvPr>
        </p:nvSpPr>
        <p:spPr>
          <a:xfrm>
            <a:off x="774923" y="5951811"/>
            <a:ext cx="7896279" cy="365125"/>
          </a:xfrm>
        </p:spPr>
        <p:txBody>
          <a:bodyPr rtlCol="0"/>
          <a:lstStyle/>
          <a:p>
            <a:pPr rtl="0"/>
            <a:endParaRPr lang="zh-CN" altLang="en-US" noProof="0" dirty="0"/>
          </a:p>
        </p:txBody>
      </p:sp>
      <p:sp>
        <p:nvSpPr>
          <p:cNvPr id="6" name="幻灯片编号占位符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垂直标题与文本">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10000" contrast="30000"/>
                    </a14:imgEffect>
                    <a14:imgEffect>
                      <a14:colorTemperature colorTemp="8800"/>
                    </a14:imgEffect>
                    <a14:imgEffect>
                      <a14:saturation sat="33000"/>
                    </a14:imgEffect>
                  </a14:imgLayer>
                </a14:imgProps>
              </a:ext>
            </a:extLst>
          </a:blip>
          <a:srcRect l="1" r="230"/>
          <a:stretch>
            <a:fillRect/>
          </a:stretch>
        </p:blipFill>
        <p:spPr>
          <a:xfrm>
            <a:off x="446533" y="734134"/>
            <a:ext cx="10050914" cy="5666666"/>
          </a:xfrm>
          <a:prstGeom prst="rect">
            <a:avLst/>
          </a:prstGeom>
          <a:noFill/>
        </p:spPr>
      </p:pic>
      <p:sp>
        <p:nvSpPr>
          <p:cNvPr id="7" name="矩形 6"/>
          <p:cNvSpPr>
            <a:spLocks noChangeAspect="1"/>
          </p:cNvSpPr>
          <p:nvPr/>
        </p:nvSpPr>
        <p:spPr>
          <a:xfrm>
            <a:off x="8838650" y="734133"/>
            <a:ext cx="2906817" cy="5679949"/>
          </a:xfrm>
          <a:prstGeom prst="rect">
            <a:avLst/>
          </a:prstGeom>
          <a:gradFill>
            <a:gsLst>
              <a:gs pos="50000">
                <a:srgbClr val="1A3260"/>
              </a:gs>
              <a:gs pos="0">
                <a:schemeClr val="accent1">
                  <a:alpha val="0"/>
                </a:schemeClr>
              </a:gs>
              <a:gs pos="100000">
                <a:schemeClr val="accent1"/>
              </a:gs>
            </a:gsLst>
            <a:lin ang="0" scaled="1"/>
          </a:gradFill>
          <a:ln>
            <a:noFill/>
          </a:ln>
          <a:effectLst/>
        </p:spPr>
        <p:style>
          <a:lnRef idx="1">
            <a:schemeClr val="accent1"/>
          </a:lnRef>
          <a:fillRef idx="3">
            <a:schemeClr val="accent1"/>
          </a:fillRef>
          <a:effectRef idx="2">
            <a:schemeClr val="accent1"/>
          </a:effectRef>
          <a:fontRef idx="minor">
            <a:schemeClr val="lt1"/>
          </a:fontRef>
        </p:style>
      </p:sp>
      <p:sp>
        <p:nvSpPr>
          <p:cNvPr id="4" name="日期占位符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CA964671-51AB-4679-97BB-A5767C65AB0C}" type="datetime1">
              <a:rPr lang="zh-CN" altLang="en-US" smtClean="0"/>
              <a:t>2025/1/4</a:t>
            </a:fld>
            <a:endParaRPr lang="en-US" dirty="0"/>
          </a:p>
        </p:txBody>
      </p:sp>
      <p:sp>
        <p:nvSpPr>
          <p:cNvPr id="5" name="页脚占位符 4"/>
          <p:cNvSpPr>
            <a:spLocks noGrp="1"/>
          </p:cNvSpPr>
          <p:nvPr>
            <p:ph type="ftr" sz="quarter" idx="11"/>
          </p:nvPr>
        </p:nvSpPr>
        <p:spPr>
          <a:xfrm>
            <a:off x="774923" y="5951811"/>
            <a:ext cx="7896279" cy="365125"/>
          </a:xfrm>
        </p:spPr>
        <p:txBody>
          <a:bodyPr rtlCol="0"/>
          <a:lstStyle/>
          <a:p>
            <a:pPr rtl="0"/>
            <a:endParaRPr lang="zh-CN" altLang="en-US" noProof="0" dirty="0"/>
          </a:p>
        </p:txBody>
      </p:sp>
      <p:sp>
        <p:nvSpPr>
          <p:cNvPr id="9" name="标题 1"/>
          <p:cNvSpPr txBox="1"/>
          <p:nvPr userDrawn="1"/>
        </p:nvSpPr>
        <p:spPr>
          <a:xfrm>
            <a:off x="8353019" y="2416478"/>
            <a:ext cx="3081576" cy="93591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zh-CN" altLang="en-US" sz="4800" dirty="0">
                <a:solidFill>
                  <a:srgbClr val="FFFFFF"/>
                </a:solidFill>
              </a:rPr>
              <a:t>感谢观看</a:t>
            </a:r>
            <a:endParaRPr lang="en-US" sz="4800" dirty="0">
              <a:solidFill>
                <a:srgbClr val="FFFFFF"/>
              </a:solidFill>
            </a:endParaRPr>
          </a:p>
        </p:txBody>
      </p:sp>
      <p:pic>
        <p:nvPicPr>
          <p:cNvPr id="10" name="图片 9"/>
          <p:cNvPicPr>
            <a:picLocks noChangeAspect="1"/>
          </p:cNvPicPr>
          <p:nvPr userDrawn="1"/>
        </p:nvPicPr>
        <p:blipFill>
          <a:blip r:embed="rId4"/>
          <a:stretch>
            <a:fillRect/>
          </a:stretch>
        </p:blipFill>
        <p:spPr>
          <a:xfrm>
            <a:off x="8097723" y="3695796"/>
            <a:ext cx="3592168" cy="626125"/>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3E566-E5C6-B158-3E92-D908ADD93E9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E67E672-8A42-339E-D040-771A9BBAE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4B69CE5-434A-C2B3-9BD9-E52EA5909893}"/>
              </a:ext>
            </a:extLst>
          </p:cNvPr>
          <p:cNvSpPr>
            <a:spLocks noGrp="1"/>
          </p:cNvSpPr>
          <p:nvPr>
            <p:ph type="dt" sz="half" idx="10"/>
          </p:nvPr>
        </p:nvSpPr>
        <p:spPr/>
        <p:txBody>
          <a:bodyPr/>
          <a:lstStyle/>
          <a:p>
            <a:fld id="{75660C67-127E-4C8C-927F-C0B8BEAE4336}" type="datetimeFigureOut">
              <a:rPr lang="zh-CN" altLang="en-US" smtClean="0"/>
              <a:t>2025/1/4</a:t>
            </a:fld>
            <a:endParaRPr lang="zh-CN" altLang="en-US"/>
          </a:p>
        </p:txBody>
      </p:sp>
      <p:sp>
        <p:nvSpPr>
          <p:cNvPr id="5" name="页脚占位符 4">
            <a:extLst>
              <a:ext uri="{FF2B5EF4-FFF2-40B4-BE49-F238E27FC236}">
                <a16:creationId xmlns:a16="http://schemas.microsoft.com/office/drawing/2014/main" id="{AB71520D-AD55-DE40-FF28-F2BD434A52A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489474E-AB8B-DDAD-EC56-969338EBFED0}"/>
              </a:ext>
            </a:extLst>
          </p:cNvPr>
          <p:cNvSpPr>
            <a:spLocks noGrp="1"/>
          </p:cNvSpPr>
          <p:nvPr>
            <p:ph type="sldNum" sz="quarter" idx="12"/>
          </p:nvPr>
        </p:nvSpPr>
        <p:spPr/>
        <p:txBody>
          <a:bodyPr/>
          <a:lstStyle/>
          <a:p>
            <a:fld id="{685C7CF0-0853-4C04-BE3D-0BA3B45C29F1}" type="slidenum">
              <a:rPr lang="zh-CN" altLang="en-US" smtClean="0"/>
              <a:t>‹#›</a:t>
            </a:fld>
            <a:endParaRPr lang="zh-CN" altLang="en-US"/>
          </a:p>
        </p:txBody>
      </p:sp>
    </p:spTree>
    <p:extLst>
      <p:ext uri="{BB962C8B-B14F-4D97-AF65-F5344CB8AC3E}">
        <p14:creationId xmlns:p14="http://schemas.microsoft.com/office/powerpoint/2010/main" val="15822639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32CCBE-3894-C057-8ED4-A6FB63C36D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170F9E9-C584-254F-21AF-19A384EFA70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D34006-6BC6-B03C-6AB5-6C5EB7118A5F}"/>
              </a:ext>
            </a:extLst>
          </p:cNvPr>
          <p:cNvSpPr>
            <a:spLocks noGrp="1"/>
          </p:cNvSpPr>
          <p:nvPr>
            <p:ph type="dt" sz="half" idx="10"/>
          </p:nvPr>
        </p:nvSpPr>
        <p:spPr/>
        <p:txBody>
          <a:bodyPr/>
          <a:lstStyle/>
          <a:p>
            <a:fld id="{75660C67-127E-4C8C-927F-C0B8BEAE4336}" type="datetimeFigureOut">
              <a:rPr lang="zh-CN" altLang="en-US" smtClean="0"/>
              <a:t>2025/1/4</a:t>
            </a:fld>
            <a:endParaRPr lang="zh-CN" altLang="en-US"/>
          </a:p>
        </p:txBody>
      </p:sp>
      <p:sp>
        <p:nvSpPr>
          <p:cNvPr id="5" name="页脚占位符 4">
            <a:extLst>
              <a:ext uri="{FF2B5EF4-FFF2-40B4-BE49-F238E27FC236}">
                <a16:creationId xmlns:a16="http://schemas.microsoft.com/office/drawing/2014/main" id="{CAED3235-06F3-BA50-6657-51E2C5332D2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33BA86-1434-5D28-F865-BCD13E52F80B}"/>
              </a:ext>
            </a:extLst>
          </p:cNvPr>
          <p:cNvSpPr>
            <a:spLocks noGrp="1"/>
          </p:cNvSpPr>
          <p:nvPr>
            <p:ph type="sldNum" sz="quarter" idx="12"/>
          </p:nvPr>
        </p:nvSpPr>
        <p:spPr/>
        <p:txBody>
          <a:bodyPr/>
          <a:lstStyle/>
          <a:p>
            <a:fld id="{685C7CF0-0853-4C04-BE3D-0BA3B45C29F1}" type="slidenum">
              <a:rPr lang="zh-CN" altLang="en-US" smtClean="0"/>
              <a:t>‹#›</a:t>
            </a:fld>
            <a:endParaRPr lang="zh-CN" altLang="en-US"/>
          </a:p>
        </p:txBody>
      </p:sp>
    </p:spTree>
    <p:extLst>
      <p:ext uri="{BB962C8B-B14F-4D97-AF65-F5344CB8AC3E}">
        <p14:creationId xmlns:p14="http://schemas.microsoft.com/office/powerpoint/2010/main" val="8377249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16C2E7-15DB-BD01-DB06-2AB571F8AB5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EEE18E-0DB5-5635-957A-6C71EDCEBE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082EDB3-E83F-88D7-8D27-EBFC93670D57}"/>
              </a:ext>
            </a:extLst>
          </p:cNvPr>
          <p:cNvSpPr>
            <a:spLocks noGrp="1"/>
          </p:cNvSpPr>
          <p:nvPr>
            <p:ph type="dt" sz="half" idx="10"/>
          </p:nvPr>
        </p:nvSpPr>
        <p:spPr/>
        <p:txBody>
          <a:bodyPr/>
          <a:lstStyle/>
          <a:p>
            <a:fld id="{75660C67-127E-4C8C-927F-C0B8BEAE4336}" type="datetimeFigureOut">
              <a:rPr lang="zh-CN" altLang="en-US" smtClean="0"/>
              <a:t>2025/1/4</a:t>
            </a:fld>
            <a:endParaRPr lang="zh-CN" altLang="en-US"/>
          </a:p>
        </p:txBody>
      </p:sp>
      <p:sp>
        <p:nvSpPr>
          <p:cNvPr id="5" name="页脚占位符 4">
            <a:extLst>
              <a:ext uri="{FF2B5EF4-FFF2-40B4-BE49-F238E27FC236}">
                <a16:creationId xmlns:a16="http://schemas.microsoft.com/office/drawing/2014/main" id="{78DD3CCF-CE59-8A04-AEB7-53111424C8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800964C-C8C1-D001-BCFB-76547805FFB1}"/>
              </a:ext>
            </a:extLst>
          </p:cNvPr>
          <p:cNvSpPr>
            <a:spLocks noGrp="1"/>
          </p:cNvSpPr>
          <p:nvPr>
            <p:ph type="sldNum" sz="quarter" idx="12"/>
          </p:nvPr>
        </p:nvSpPr>
        <p:spPr/>
        <p:txBody>
          <a:bodyPr/>
          <a:lstStyle/>
          <a:p>
            <a:fld id="{685C7CF0-0853-4C04-BE3D-0BA3B45C29F1}" type="slidenum">
              <a:rPr lang="zh-CN" altLang="en-US" smtClean="0"/>
              <a:t>‹#›</a:t>
            </a:fld>
            <a:endParaRPr lang="zh-CN" altLang="en-US"/>
          </a:p>
        </p:txBody>
      </p:sp>
    </p:spTree>
    <p:extLst>
      <p:ext uri="{BB962C8B-B14F-4D97-AF65-F5344CB8AC3E}">
        <p14:creationId xmlns:p14="http://schemas.microsoft.com/office/powerpoint/2010/main" val="38824416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AB8B5A-E3EE-6FBD-E485-7A3D0ADB5C6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F6F8AE8-980B-57AD-931C-EC574ED5074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1D15D8-74ED-DC1C-63E7-E93CBE92C22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DC42934-2B21-086F-F673-FB1336ED8C85}"/>
              </a:ext>
            </a:extLst>
          </p:cNvPr>
          <p:cNvSpPr>
            <a:spLocks noGrp="1"/>
          </p:cNvSpPr>
          <p:nvPr>
            <p:ph type="dt" sz="half" idx="10"/>
          </p:nvPr>
        </p:nvSpPr>
        <p:spPr/>
        <p:txBody>
          <a:bodyPr/>
          <a:lstStyle/>
          <a:p>
            <a:fld id="{75660C67-127E-4C8C-927F-C0B8BEAE4336}" type="datetimeFigureOut">
              <a:rPr lang="zh-CN" altLang="en-US" smtClean="0"/>
              <a:t>2025/1/4</a:t>
            </a:fld>
            <a:endParaRPr lang="zh-CN" altLang="en-US"/>
          </a:p>
        </p:txBody>
      </p:sp>
      <p:sp>
        <p:nvSpPr>
          <p:cNvPr id="6" name="页脚占位符 5">
            <a:extLst>
              <a:ext uri="{FF2B5EF4-FFF2-40B4-BE49-F238E27FC236}">
                <a16:creationId xmlns:a16="http://schemas.microsoft.com/office/drawing/2014/main" id="{9FF478F5-8CBB-4A4C-D8D5-D8335D284C5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652010C-4810-654D-265F-341358E7B667}"/>
              </a:ext>
            </a:extLst>
          </p:cNvPr>
          <p:cNvSpPr>
            <a:spLocks noGrp="1"/>
          </p:cNvSpPr>
          <p:nvPr>
            <p:ph type="sldNum" sz="quarter" idx="12"/>
          </p:nvPr>
        </p:nvSpPr>
        <p:spPr/>
        <p:txBody>
          <a:bodyPr/>
          <a:lstStyle/>
          <a:p>
            <a:fld id="{685C7CF0-0853-4C04-BE3D-0BA3B45C29F1}" type="slidenum">
              <a:rPr lang="zh-CN" altLang="en-US" smtClean="0"/>
              <a:t>‹#›</a:t>
            </a:fld>
            <a:endParaRPr lang="zh-CN" altLang="en-US"/>
          </a:p>
        </p:txBody>
      </p:sp>
    </p:spTree>
    <p:extLst>
      <p:ext uri="{BB962C8B-B14F-4D97-AF65-F5344CB8AC3E}">
        <p14:creationId xmlns:p14="http://schemas.microsoft.com/office/powerpoint/2010/main" val="703709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F24C52-349B-3AD8-2A6C-E7E0EB6EDC9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EA6D63-BA03-32C8-465C-4C7422113A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1AE046B-078A-7B99-8CDC-F6B9B61A41D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8D3DF16-60DF-CAB4-B07C-8B5D5B4CB2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8335A2D-C1BC-07D9-3549-25962700611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BBCFDBE-649C-E532-E145-EB9D97B38046}"/>
              </a:ext>
            </a:extLst>
          </p:cNvPr>
          <p:cNvSpPr>
            <a:spLocks noGrp="1"/>
          </p:cNvSpPr>
          <p:nvPr>
            <p:ph type="dt" sz="half" idx="10"/>
          </p:nvPr>
        </p:nvSpPr>
        <p:spPr/>
        <p:txBody>
          <a:bodyPr/>
          <a:lstStyle/>
          <a:p>
            <a:fld id="{75660C67-127E-4C8C-927F-C0B8BEAE4336}" type="datetimeFigureOut">
              <a:rPr lang="zh-CN" altLang="en-US" smtClean="0"/>
              <a:t>2025/1/4</a:t>
            </a:fld>
            <a:endParaRPr lang="zh-CN" altLang="en-US"/>
          </a:p>
        </p:txBody>
      </p:sp>
      <p:sp>
        <p:nvSpPr>
          <p:cNvPr id="8" name="页脚占位符 7">
            <a:extLst>
              <a:ext uri="{FF2B5EF4-FFF2-40B4-BE49-F238E27FC236}">
                <a16:creationId xmlns:a16="http://schemas.microsoft.com/office/drawing/2014/main" id="{484F2B3F-36CA-3A52-00C6-FA97EF55AC4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E53D748-5F5C-6FDB-C895-84EE0FC8D0F1}"/>
              </a:ext>
            </a:extLst>
          </p:cNvPr>
          <p:cNvSpPr>
            <a:spLocks noGrp="1"/>
          </p:cNvSpPr>
          <p:nvPr>
            <p:ph type="sldNum" sz="quarter" idx="12"/>
          </p:nvPr>
        </p:nvSpPr>
        <p:spPr/>
        <p:txBody>
          <a:bodyPr/>
          <a:lstStyle/>
          <a:p>
            <a:fld id="{685C7CF0-0853-4C04-BE3D-0BA3B45C29F1}" type="slidenum">
              <a:rPr lang="zh-CN" altLang="en-US" smtClean="0"/>
              <a:t>‹#›</a:t>
            </a:fld>
            <a:endParaRPr lang="zh-CN" altLang="en-US"/>
          </a:p>
        </p:txBody>
      </p:sp>
    </p:spTree>
    <p:extLst>
      <p:ext uri="{BB962C8B-B14F-4D97-AF65-F5344CB8AC3E}">
        <p14:creationId xmlns:p14="http://schemas.microsoft.com/office/powerpoint/2010/main" val="30694090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21E72-7DCD-BEE0-FC1A-8F700228274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8166F0-3953-455F-4586-1CA59F9BB1C0}"/>
              </a:ext>
            </a:extLst>
          </p:cNvPr>
          <p:cNvSpPr>
            <a:spLocks noGrp="1"/>
          </p:cNvSpPr>
          <p:nvPr>
            <p:ph type="dt" sz="half" idx="10"/>
          </p:nvPr>
        </p:nvSpPr>
        <p:spPr/>
        <p:txBody>
          <a:bodyPr/>
          <a:lstStyle/>
          <a:p>
            <a:fld id="{75660C67-127E-4C8C-927F-C0B8BEAE4336}" type="datetimeFigureOut">
              <a:rPr lang="zh-CN" altLang="en-US" smtClean="0"/>
              <a:t>2025/1/4</a:t>
            </a:fld>
            <a:endParaRPr lang="zh-CN" altLang="en-US"/>
          </a:p>
        </p:txBody>
      </p:sp>
      <p:sp>
        <p:nvSpPr>
          <p:cNvPr id="4" name="页脚占位符 3">
            <a:extLst>
              <a:ext uri="{FF2B5EF4-FFF2-40B4-BE49-F238E27FC236}">
                <a16:creationId xmlns:a16="http://schemas.microsoft.com/office/drawing/2014/main" id="{1EC44421-0AD4-DE8B-CADF-669ECA3C21A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FB3DF46-3032-C9F6-7844-75AFF73764DF}"/>
              </a:ext>
            </a:extLst>
          </p:cNvPr>
          <p:cNvSpPr>
            <a:spLocks noGrp="1"/>
          </p:cNvSpPr>
          <p:nvPr>
            <p:ph type="sldNum" sz="quarter" idx="12"/>
          </p:nvPr>
        </p:nvSpPr>
        <p:spPr/>
        <p:txBody>
          <a:bodyPr/>
          <a:lstStyle/>
          <a:p>
            <a:fld id="{685C7CF0-0853-4C04-BE3D-0BA3B45C29F1}" type="slidenum">
              <a:rPr lang="zh-CN" altLang="en-US" smtClean="0"/>
              <a:t>‹#›</a:t>
            </a:fld>
            <a:endParaRPr lang="zh-CN" altLang="en-US"/>
          </a:p>
        </p:txBody>
      </p:sp>
    </p:spTree>
    <p:extLst>
      <p:ext uri="{BB962C8B-B14F-4D97-AF65-F5344CB8AC3E}">
        <p14:creationId xmlns:p14="http://schemas.microsoft.com/office/powerpoint/2010/main" val="2059901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A11D92D-6702-D4DF-BBD1-DE64B5D39BA7}"/>
              </a:ext>
            </a:extLst>
          </p:cNvPr>
          <p:cNvSpPr>
            <a:spLocks noGrp="1"/>
          </p:cNvSpPr>
          <p:nvPr>
            <p:ph type="dt" sz="half" idx="10"/>
          </p:nvPr>
        </p:nvSpPr>
        <p:spPr/>
        <p:txBody>
          <a:bodyPr/>
          <a:lstStyle/>
          <a:p>
            <a:fld id="{75660C67-127E-4C8C-927F-C0B8BEAE4336}" type="datetimeFigureOut">
              <a:rPr lang="zh-CN" altLang="en-US" smtClean="0"/>
              <a:t>2025/1/4</a:t>
            </a:fld>
            <a:endParaRPr lang="zh-CN" altLang="en-US"/>
          </a:p>
        </p:txBody>
      </p:sp>
      <p:sp>
        <p:nvSpPr>
          <p:cNvPr id="3" name="页脚占位符 2">
            <a:extLst>
              <a:ext uri="{FF2B5EF4-FFF2-40B4-BE49-F238E27FC236}">
                <a16:creationId xmlns:a16="http://schemas.microsoft.com/office/drawing/2014/main" id="{DDC86348-FCC8-04A1-9EDF-517E8877EEC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CC18A18-63A0-F9FC-2268-E8DABA0C806B}"/>
              </a:ext>
            </a:extLst>
          </p:cNvPr>
          <p:cNvSpPr>
            <a:spLocks noGrp="1"/>
          </p:cNvSpPr>
          <p:nvPr>
            <p:ph type="sldNum" sz="quarter" idx="12"/>
          </p:nvPr>
        </p:nvSpPr>
        <p:spPr/>
        <p:txBody>
          <a:bodyPr/>
          <a:lstStyle/>
          <a:p>
            <a:fld id="{685C7CF0-0853-4C04-BE3D-0BA3B45C29F1}" type="slidenum">
              <a:rPr lang="zh-CN" altLang="en-US" smtClean="0"/>
              <a:t>‹#›</a:t>
            </a:fld>
            <a:endParaRPr lang="zh-CN" altLang="en-US"/>
          </a:p>
        </p:txBody>
      </p:sp>
    </p:spTree>
    <p:extLst>
      <p:ext uri="{BB962C8B-B14F-4D97-AF65-F5344CB8AC3E}">
        <p14:creationId xmlns:p14="http://schemas.microsoft.com/office/powerpoint/2010/main" val="1988169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a:spLocks noChangeAspect="1"/>
          </p:cNvSpPr>
          <p:nvPr/>
        </p:nvSpPr>
        <p:spPr>
          <a:xfrm>
            <a:off x="440286" y="49802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2" y="585776"/>
            <a:ext cx="11029616" cy="1013800"/>
          </a:xfrm>
        </p:spPr>
        <p:txBody>
          <a:bodyPr rtlCol="0"/>
          <a:lstStyle/>
          <a:p>
            <a:pPr rtl="0"/>
            <a:r>
              <a:rPr lang="zh-CN" altLang="en-US"/>
              <a:t>单击此处编辑母版标题样式</a:t>
            </a:r>
            <a:endParaRPr lang="en-US" dirty="0"/>
          </a:p>
        </p:txBody>
      </p:sp>
      <p:sp>
        <p:nvSpPr>
          <p:cNvPr id="3" name="内容占位符 2"/>
          <p:cNvSpPr>
            <a:spLocks noGrp="1"/>
          </p:cNvSpPr>
          <p:nvPr>
            <p:ph idx="1"/>
          </p:nvPr>
        </p:nvSpPr>
        <p:spPr>
          <a:xfrm>
            <a:off x="581192" y="2180496"/>
            <a:ext cx="11029615" cy="3678303"/>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p>
            <a:pPr rtl="0"/>
            <a:fld id="{DB8ABD03-1D09-4FDF-B7F3-BC40D9AA2B4B}" type="datetime1">
              <a:rPr lang="zh-CN" altLang="en-US" smtClean="0"/>
              <a:t>2025/1/4</a:t>
            </a:fld>
            <a:endParaRPr 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幻灯片编号占位符 5"/>
          <p:cNvSpPr>
            <a:spLocks noGrp="1"/>
          </p:cNvSpPr>
          <p:nvPr>
            <p:ph type="sldNum" sz="quarter" idx="12"/>
          </p:nvPr>
        </p:nvSpPr>
        <p:spPr>
          <a:xfrm>
            <a:off x="10558300" y="5956137"/>
            <a:ext cx="1052508" cy="365125"/>
          </a:xfrm>
        </p:spPr>
        <p:txBody>
          <a:bodyPr rtlCol="0"/>
          <a:lstStyle/>
          <a:p>
            <a:pPr rtl="0"/>
            <a:fld id="{D57F1E4F-1CFF-5643-939E-217C01CDF565}" type="slidenum">
              <a:rPr lang="en-US" smtClean="0"/>
              <a:t>‹#›</a:t>
            </a:fld>
            <a:endParaRPr lang="en-US" dirty="0"/>
          </a:p>
        </p:txBody>
      </p:sp>
      <p:pic>
        <p:nvPicPr>
          <p:cNvPr id="10" name="图片 9"/>
          <p:cNvPicPr>
            <a:picLocks noChangeAspect="1"/>
          </p:cNvPicPr>
          <p:nvPr userDrawn="1"/>
        </p:nvPicPr>
        <p:blipFill>
          <a:blip r:embed="rId2"/>
          <a:stretch>
            <a:fillRect/>
          </a:stretch>
        </p:blipFill>
        <p:spPr>
          <a:xfrm>
            <a:off x="8029575" y="794463"/>
            <a:ext cx="3592168" cy="626125"/>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2F501C-76D4-DC89-2245-632612A4EC3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090CC6B-6228-05EE-57FF-D95AB79FB4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42DDC2F-21E4-4C44-900C-67E2EDB20D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E2E385C-5186-3AD4-1B94-49A9D1F3E0AA}"/>
              </a:ext>
            </a:extLst>
          </p:cNvPr>
          <p:cNvSpPr>
            <a:spLocks noGrp="1"/>
          </p:cNvSpPr>
          <p:nvPr>
            <p:ph type="dt" sz="half" idx="10"/>
          </p:nvPr>
        </p:nvSpPr>
        <p:spPr/>
        <p:txBody>
          <a:bodyPr/>
          <a:lstStyle/>
          <a:p>
            <a:fld id="{75660C67-127E-4C8C-927F-C0B8BEAE4336}" type="datetimeFigureOut">
              <a:rPr lang="zh-CN" altLang="en-US" smtClean="0"/>
              <a:t>2025/1/4</a:t>
            </a:fld>
            <a:endParaRPr lang="zh-CN" altLang="en-US"/>
          </a:p>
        </p:txBody>
      </p:sp>
      <p:sp>
        <p:nvSpPr>
          <p:cNvPr id="6" name="页脚占位符 5">
            <a:extLst>
              <a:ext uri="{FF2B5EF4-FFF2-40B4-BE49-F238E27FC236}">
                <a16:creationId xmlns:a16="http://schemas.microsoft.com/office/drawing/2014/main" id="{7E75534B-0924-8FA2-4E98-0A9450CA086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9DF6078-4B1D-63AC-4414-8974390F1E1C}"/>
              </a:ext>
            </a:extLst>
          </p:cNvPr>
          <p:cNvSpPr>
            <a:spLocks noGrp="1"/>
          </p:cNvSpPr>
          <p:nvPr>
            <p:ph type="sldNum" sz="quarter" idx="12"/>
          </p:nvPr>
        </p:nvSpPr>
        <p:spPr/>
        <p:txBody>
          <a:bodyPr/>
          <a:lstStyle/>
          <a:p>
            <a:fld id="{685C7CF0-0853-4C04-BE3D-0BA3B45C29F1}" type="slidenum">
              <a:rPr lang="zh-CN" altLang="en-US" smtClean="0"/>
              <a:t>‹#›</a:t>
            </a:fld>
            <a:endParaRPr lang="zh-CN" altLang="en-US"/>
          </a:p>
        </p:txBody>
      </p:sp>
    </p:spTree>
    <p:extLst>
      <p:ext uri="{BB962C8B-B14F-4D97-AF65-F5344CB8AC3E}">
        <p14:creationId xmlns:p14="http://schemas.microsoft.com/office/powerpoint/2010/main" val="7600792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9519D9-34BF-BD86-55BC-6AE94F2EBF6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9607B24-906E-4064-114B-54459C807A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4E3FAE-152A-3D7C-D5B6-76676EE1A4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F610F5-0EE5-D8F1-FE6E-E89A97E9C957}"/>
              </a:ext>
            </a:extLst>
          </p:cNvPr>
          <p:cNvSpPr>
            <a:spLocks noGrp="1"/>
          </p:cNvSpPr>
          <p:nvPr>
            <p:ph type="dt" sz="half" idx="10"/>
          </p:nvPr>
        </p:nvSpPr>
        <p:spPr/>
        <p:txBody>
          <a:bodyPr/>
          <a:lstStyle/>
          <a:p>
            <a:fld id="{75660C67-127E-4C8C-927F-C0B8BEAE4336}" type="datetimeFigureOut">
              <a:rPr lang="zh-CN" altLang="en-US" smtClean="0"/>
              <a:t>2025/1/4</a:t>
            </a:fld>
            <a:endParaRPr lang="zh-CN" altLang="en-US"/>
          </a:p>
        </p:txBody>
      </p:sp>
      <p:sp>
        <p:nvSpPr>
          <p:cNvPr id="6" name="页脚占位符 5">
            <a:extLst>
              <a:ext uri="{FF2B5EF4-FFF2-40B4-BE49-F238E27FC236}">
                <a16:creationId xmlns:a16="http://schemas.microsoft.com/office/drawing/2014/main" id="{C62D15C5-80DB-4D6C-BE8C-C13168D2BAB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8779FFF-9CDF-6905-BCAA-58AD5B4F8803}"/>
              </a:ext>
            </a:extLst>
          </p:cNvPr>
          <p:cNvSpPr>
            <a:spLocks noGrp="1"/>
          </p:cNvSpPr>
          <p:nvPr>
            <p:ph type="sldNum" sz="quarter" idx="12"/>
          </p:nvPr>
        </p:nvSpPr>
        <p:spPr/>
        <p:txBody>
          <a:bodyPr/>
          <a:lstStyle/>
          <a:p>
            <a:fld id="{685C7CF0-0853-4C04-BE3D-0BA3B45C29F1}" type="slidenum">
              <a:rPr lang="zh-CN" altLang="en-US" smtClean="0"/>
              <a:t>‹#›</a:t>
            </a:fld>
            <a:endParaRPr lang="zh-CN" altLang="en-US"/>
          </a:p>
        </p:txBody>
      </p:sp>
    </p:spTree>
    <p:extLst>
      <p:ext uri="{BB962C8B-B14F-4D97-AF65-F5344CB8AC3E}">
        <p14:creationId xmlns:p14="http://schemas.microsoft.com/office/powerpoint/2010/main" val="23499610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E36B6F-4C47-5A39-7004-A7DD7AB0E34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1BEE366-2913-06DA-23A3-B79C55032B6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729EA2A-8EF8-6758-76FE-E9DD3A29BFF2}"/>
              </a:ext>
            </a:extLst>
          </p:cNvPr>
          <p:cNvSpPr>
            <a:spLocks noGrp="1"/>
          </p:cNvSpPr>
          <p:nvPr>
            <p:ph type="dt" sz="half" idx="10"/>
          </p:nvPr>
        </p:nvSpPr>
        <p:spPr/>
        <p:txBody>
          <a:bodyPr/>
          <a:lstStyle/>
          <a:p>
            <a:fld id="{75660C67-127E-4C8C-927F-C0B8BEAE4336}" type="datetimeFigureOut">
              <a:rPr lang="zh-CN" altLang="en-US" smtClean="0"/>
              <a:t>2025/1/4</a:t>
            </a:fld>
            <a:endParaRPr lang="zh-CN" altLang="en-US"/>
          </a:p>
        </p:txBody>
      </p:sp>
      <p:sp>
        <p:nvSpPr>
          <p:cNvPr id="5" name="页脚占位符 4">
            <a:extLst>
              <a:ext uri="{FF2B5EF4-FFF2-40B4-BE49-F238E27FC236}">
                <a16:creationId xmlns:a16="http://schemas.microsoft.com/office/drawing/2014/main" id="{4983FA08-C63B-A7BC-0249-6FF5A3A304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9E3BCF2-AF83-DBEA-D2BE-B7059996B020}"/>
              </a:ext>
            </a:extLst>
          </p:cNvPr>
          <p:cNvSpPr>
            <a:spLocks noGrp="1"/>
          </p:cNvSpPr>
          <p:nvPr>
            <p:ph type="sldNum" sz="quarter" idx="12"/>
          </p:nvPr>
        </p:nvSpPr>
        <p:spPr/>
        <p:txBody>
          <a:bodyPr/>
          <a:lstStyle/>
          <a:p>
            <a:fld id="{685C7CF0-0853-4C04-BE3D-0BA3B45C29F1}" type="slidenum">
              <a:rPr lang="zh-CN" altLang="en-US" smtClean="0"/>
              <a:t>‹#›</a:t>
            </a:fld>
            <a:endParaRPr lang="zh-CN" altLang="en-US"/>
          </a:p>
        </p:txBody>
      </p:sp>
    </p:spTree>
    <p:extLst>
      <p:ext uri="{BB962C8B-B14F-4D97-AF65-F5344CB8AC3E}">
        <p14:creationId xmlns:p14="http://schemas.microsoft.com/office/powerpoint/2010/main" val="8730239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79185B7-377F-D4D9-80AD-539396C4F71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C575F60-9049-6DBD-06EB-D7B2F2294DE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82ECF7D-B2A1-2558-1483-012B01DDDD90}"/>
              </a:ext>
            </a:extLst>
          </p:cNvPr>
          <p:cNvSpPr>
            <a:spLocks noGrp="1"/>
          </p:cNvSpPr>
          <p:nvPr>
            <p:ph type="dt" sz="half" idx="10"/>
          </p:nvPr>
        </p:nvSpPr>
        <p:spPr/>
        <p:txBody>
          <a:bodyPr/>
          <a:lstStyle/>
          <a:p>
            <a:fld id="{75660C67-127E-4C8C-927F-C0B8BEAE4336}" type="datetimeFigureOut">
              <a:rPr lang="zh-CN" altLang="en-US" smtClean="0"/>
              <a:t>2025/1/4</a:t>
            </a:fld>
            <a:endParaRPr lang="zh-CN" altLang="en-US"/>
          </a:p>
        </p:txBody>
      </p:sp>
      <p:sp>
        <p:nvSpPr>
          <p:cNvPr id="5" name="页脚占位符 4">
            <a:extLst>
              <a:ext uri="{FF2B5EF4-FFF2-40B4-BE49-F238E27FC236}">
                <a16:creationId xmlns:a16="http://schemas.microsoft.com/office/drawing/2014/main" id="{1F3192C9-9FD6-126E-4D8E-C1F5C4160B6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3038A9-6833-3B50-9441-D819D70F7ECC}"/>
              </a:ext>
            </a:extLst>
          </p:cNvPr>
          <p:cNvSpPr>
            <a:spLocks noGrp="1"/>
          </p:cNvSpPr>
          <p:nvPr>
            <p:ph type="sldNum" sz="quarter" idx="12"/>
          </p:nvPr>
        </p:nvSpPr>
        <p:spPr/>
        <p:txBody>
          <a:bodyPr/>
          <a:lstStyle/>
          <a:p>
            <a:fld id="{685C7CF0-0853-4C04-BE3D-0BA3B45C29F1}" type="slidenum">
              <a:rPr lang="zh-CN" altLang="en-US" smtClean="0"/>
              <a:t>‹#›</a:t>
            </a:fld>
            <a:endParaRPr lang="zh-CN" altLang="en-US"/>
          </a:p>
        </p:txBody>
      </p:sp>
    </p:spTree>
    <p:extLst>
      <p:ext uri="{BB962C8B-B14F-4D97-AF65-F5344CB8AC3E}">
        <p14:creationId xmlns:p14="http://schemas.microsoft.com/office/powerpoint/2010/main" val="3217327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8" name="矩形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zh-CN" altLang="en-US"/>
              <a:t>单击此处编辑母版标题样式</a:t>
            </a:r>
            <a:endParaRPr lang="en-US" dirty="0"/>
          </a:p>
        </p:txBody>
      </p:sp>
      <p:sp>
        <p:nvSpPr>
          <p:cNvPr id="3" name="文本占位符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a:t>单击此处编辑母版文本样式</a:t>
            </a:r>
          </a:p>
        </p:txBody>
      </p:sp>
      <p:sp>
        <p:nvSpPr>
          <p:cNvPr id="4" name="日期占位符 3"/>
          <p:cNvSpPr>
            <a:spLocks noGrp="1"/>
          </p:cNvSpPr>
          <p:nvPr>
            <p:ph type="dt" sz="half" idx="10"/>
          </p:nvPr>
        </p:nvSpPr>
        <p:spPr/>
        <p:txBody>
          <a:bodyPr rtlCol="0"/>
          <a:lstStyle>
            <a:lvl1pPr>
              <a:defRPr>
                <a:solidFill>
                  <a:schemeClr val="accent1">
                    <a:lumMod val="75000"/>
                    <a:lumOff val="25000"/>
                  </a:schemeClr>
                </a:solidFill>
              </a:defRPr>
            </a:lvl1pPr>
          </a:lstStyle>
          <a:p>
            <a:pPr rtl="0"/>
            <a:fld id="{C946AA11-7391-430C-8DDA-B49E90C09240}" type="datetime1">
              <a:rPr lang="zh-CN" altLang="en-US" smtClean="0"/>
              <a:t>2025/1/4</a:t>
            </a:fld>
            <a:endParaRPr lang="en-US" dirty="0"/>
          </a:p>
        </p:txBody>
      </p:sp>
      <p:sp>
        <p:nvSpPr>
          <p:cNvPr id="5" name="页脚占位符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zh-CN" altLang="en-US"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a:spLocks noChangeAspect="1"/>
          </p:cNvSpPr>
          <p:nvPr/>
        </p:nvSpPr>
        <p:spPr>
          <a:xfrm>
            <a:off x="445982" y="606554"/>
            <a:ext cx="11300036" cy="88973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3" y="606554"/>
            <a:ext cx="11029616" cy="878681"/>
          </a:xfrm>
        </p:spPr>
        <p:txBody>
          <a:bodyPr rtlCol="0"/>
          <a:lstStyle/>
          <a:p>
            <a:pPr rtl="0"/>
            <a:r>
              <a:rPr lang="zh-CN" altLang="en-US" dirty="0"/>
              <a:t>单击此处编辑母版标题样式</a:t>
            </a:r>
            <a:endParaRPr lang="en-US" dirty="0"/>
          </a:p>
        </p:txBody>
      </p:sp>
      <p:sp>
        <p:nvSpPr>
          <p:cNvPr id="3" name="内容占位符 2"/>
          <p:cNvSpPr>
            <a:spLocks noGrp="1"/>
          </p:cNvSpPr>
          <p:nvPr>
            <p:ph sz="half" idx="1"/>
          </p:nvPr>
        </p:nvSpPr>
        <p:spPr>
          <a:xfrm>
            <a:off x="581193" y="2228003"/>
            <a:ext cx="5422390"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内容占位符 3"/>
          <p:cNvSpPr>
            <a:spLocks noGrp="1"/>
          </p:cNvSpPr>
          <p:nvPr>
            <p:ph sz="half" idx="2"/>
          </p:nvPr>
        </p:nvSpPr>
        <p:spPr>
          <a:xfrm>
            <a:off x="6188417" y="2228003"/>
            <a:ext cx="5422392"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日期占位符 4"/>
          <p:cNvSpPr>
            <a:spLocks noGrp="1"/>
          </p:cNvSpPr>
          <p:nvPr>
            <p:ph type="dt" sz="half" idx="10"/>
          </p:nvPr>
        </p:nvSpPr>
        <p:spPr/>
        <p:txBody>
          <a:bodyPr rtlCol="0"/>
          <a:lstStyle/>
          <a:p>
            <a:pPr rtl="0"/>
            <a:fld id="{44B4526D-7BDC-448E-8C9D-BB317B965AC2}" type="datetime1">
              <a:rPr lang="zh-CN" altLang="en-US" smtClean="0"/>
              <a:t>2025/1/4</a:t>
            </a:fld>
            <a:endParaRPr 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D57F1E4F-1CFF-5643-939E-217C01CDF565}" type="slidenum">
              <a:rPr lang="en-US" smtClean="0"/>
              <a:t>‹#›</a:t>
            </a:fld>
            <a:endParaRPr lang="en-US" dirty="0"/>
          </a:p>
        </p:txBody>
      </p:sp>
      <p:pic>
        <p:nvPicPr>
          <p:cNvPr id="10" name="图片 9"/>
          <p:cNvPicPr>
            <a:picLocks noChangeAspect="1"/>
          </p:cNvPicPr>
          <p:nvPr userDrawn="1"/>
        </p:nvPicPr>
        <p:blipFill>
          <a:blip r:embed="rId2"/>
          <a:stretch>
            <a:fillRect/>
          </a:stretch>
        </p:blipFill>
        <p:spPr>
          <a:xfrm>
            <a:off x="8086246" y="717139"/>
            <a:ext cx="3592168" cy="62612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1" name="长方形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标题 1"/>
          <p:cNvSpPr>
            <a:spLocks noGrp="1"/>
          </p:cNvSpPr>
          <p:nvPr>
            <p:ph type="title"/>
          </p:nvPr>
        </p:nvSpPr>
        <p:spPr>
          <a:xfrm>
            <a:off x="581193" y="729658"/>
            <a:ext cx="11029616" cy="988332"/>
          </a:xfrm>
        </p:spPr>
        <p:txBody>
          <a:bodyPr rtlCol="0"/>
          <a:lstStyle/>
          <a:p>
            <a:pPr rtl="0"/>
            <a:r>
              <a:rPr lang="zh-CN" altLang="en-US"/>
              <a:t>单击此处编辑母版标题样式</a:t>
            </a:r>
            <a:endParaRPr lang="en-US" dirty="0"/>
          </a:p>
        </p:txBody>
      </p:sp>
      <p:sp>
        <p:nvSpPr>
          <p:cNvPr id="3" name="文本占位符 2"/>
          <p:cNvSpPr>
            <a:spLocks noGrp="1"/>
          </p:cNvSpPr>
          <p:nvPr>
            <p:ph type="body" idx="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4" name="内容占位符 3"/>
          <p:cNvSpPr>
            <a:spLocks noGrp="1"/>
          </p:cNvSpPr>
          <p:nvPr>
            <p:ph sz="half" idx="2"/>
          </p:nvPr>
        </p:nvSpPr>
        <p:spPr>
          <a:xfrm>
            <a:off x="581194" y="2926052"/>
            <a:ext cx="5393100"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文本占位符 4"/>
          <p:cNvSpPr>
            <a:spLocks noGrp="1"/>
          </p:cNvSpPr>
          <p:nvPr>
            <p:ph type="body" sz="quarter" idx="3"/>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6" name="内容占位符 5"/>
          <p:cNvSpPr>
            <a:spLocks noGrp="1"/>
          </p:cNvSpPr>
          <p:nvPr>
            <p:ph sz="quarter" idx="4"/>
          </p:nvPr>
        </p:nvSpPr>
        <p:spPr>
          <a:xfrm>
            <a:off x="6217709" y="2926052"/>
            <a:ext cx="5393100"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7" name="日期占位符 6"/>
          <p:cNvSpPr>
            <a:spLocks noGrp="1"/>
          </p:cNvSpPr>
          <p:nvPr>
            <p:ph type="dt" sz="half" idx="10"/>
          </p:nvPr>
        </p:nvSpPr>
        <p:spPr/>
        <p:txBody>
          <a:bodyPr rtlCol="0"/>
          <a:lstStyle/>
          <a:p>
            <a:pPr rtl="0"/>
            <a:fld id="{F20E3E17-F14F-4B33-BB9A-F35E533AB708}" type="datetime1">
              <a:rPr lang="zh-CN" altLang="en-US" smtClean="0"/>
              <a:t>2025/1/4</a:t>
            </a:fld>
            <a:endParaRPr 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D57F1E4F-1CFF-5643-939E-217C01CDF565}" type="slidenum">
              <a:rPr lang="en-US" smtClean="0"/>
              <a:t>‹#›</a:t>
            </a:fld>
            <a:endParaRPr lang="en-US" dirty="0"/>
          </a:p>
        </p:txBody>
      </p:sp>
      <p:pic>
        <p:nvPicPr>
          <p:cNvPr id="15" name="图片 14"/>
          <p:cNvPicPr>
            <a:picLocks noChangeAspect="1"/>
          </p:cNvPicPr>
          <p:nvPr userDrawn="1"/>
        </p:nvPicPr>
        <p:blipFill>
          <a:blip r:embed="rId2"/>
          <a:stretch>
            <a:fillRect/>
          </a:stretch>
        </p:blipFill>
        <p:spPr>
          <a:xfrm>
            <a:off x="8029575" y="1027220"/>
            <a:ext cx="3592168" cy="62612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rtlCol="0"/>
          <a:lstStyle/>
          <a:p>
            <a:pPr rtl="0"/>
            <a:fld id="{DEF29E20-40CA-4076-A63E-629668579597}" type="datetime1">
              <a:rPr lang="zh-CN" altLang="en-US" smtClean="0"/>
              <a:t>2025/1/4</a:t>
            </a:fld>
            <a:endParaRPr 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D57F1E4F-1CFF-5643-939E-217C01CDF565}" type="slidenum">
              <a:rPr lang="en-US" smtClean="0"/>
              <a:t>‹#›</a:t>
            </a:fld>
            <a:endParaRPr lang="en-US" dirty="0"/>
          </a:p>
        </p:txBody>
      </p:sp>
      <p:sp>
        <p:nvSpPr>
          <p:cNvPr id="7" name="长方形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标题 1"/>
          <p:cNvSpPr>
            <a:spLocks noGrp="1"/>
          </p:cNvSpPr>
          <p:nvPr>
            <p:ph type="title"/>
          </p:nvPr>
        </p:nvSpPr>
        <p:spPr>
          <a:xfrm>
            <a:off x="575894" y="729658"/>
            <a:ext cx="11029616" cy="988332"/>
          </a:xfrm>
        </p:spPr>
        <p:txBody>
          <a:bodyPr rtlCol="0"/>
          <a:lstStyle/>
          <a:p>
            <a:pPr rtl="0"/>
            <a:r>
              <a:rPr lang="zh-CN" altLang="en-US"/>
              <a:t>单击此处编辑母版标题样式</a:t>
            </a:r>
            <a:endParaRPr lang="en-US" dirty="0"/>
          </a:p>
        </p:txBody>
      </p:sp>
      <p:pic>
        <p:nvPicPr>
          <p:cNvPr id="14" name="图片 13"/>
          <p:cNvPicPr>
            <a:picLocks noChangeAspect="1"/>
          </p:cNvPicPr>
          <p:nvPr userDrawn="1"/>
        </p:nvPicPr>
        <p:blipFill>
          <a:blip r:embed="rId2"/>
          <a:stretch>
            <a:fillRect/>
          </a:stretch>
        </p:blipFill>
        <p:spPr>
          <a:xfrm>
            <a:off x="8029575" y="1027220"/>
            <a:ext cx="3592168" cy="62612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681666FA-6BE5-48DD-9D44-2221F5CF0654}" type="datetime1">
              <a:rPr lang="zh-CN" altLang="en-US" smtClean="0"/>
              <a:t>2025/1/4</a:t>
            </a:fld>
            <a:endParaRPr 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D57F1E4F-1CFF-5643-939E-217C01CDF56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9" name="矩形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zh-CN" altLang="en-US"/>
              <a:t>单击此处编辑母版标题样式</a:t>
            </a:r>
            <a:endParaRPr lang="en-US" dirty="0"/>
          </a:p>
        </p:txBody>
      </p:sp>
      <p:sp>
        <p:nvSpPr>
          <p:cNvPr id="3" name="内容占位符 2"/>
          <p:cNvSpPr>
            <a:spLocks noGrp="1"/>
          </p:cNvSpPr>
          <p:nvPr>
            <p:ph idx="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文本占位符 3"/>
          <p:cNvSpPr>
            <a:spLocks noGrp="1"/>
          </p:cNvSpPr>
          <p:nvPr>
            <p:ph type="body" sz="half" idx="2"/>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lvl1pPr>
              <a:defRPr>
                <a:solidFill>
                  <a:schemeClr val="accent1">
                    <a:lumMod val="75000"/>
                    <a:lumOff val="25000"/>
                  </a:schemeClr>
                </a:solidFill>
              </a:defRPr>
            </a:lvl1pPr>
          </a:lstStyle>
          <a:p>
            <a:pPr rtl="0"/>
            <a:fld id="{A88D6F37-DAF3-4711-B0CF-E517C0EBEE12}" type="datetime1">
              <a:rPr lang="zh-CN" altLang="en-US" smtClean="0"/>
              <a:t>2025/1/4</a:t>
            </a:fld>
            <a:endParaRPr lang="en-US" dirty="0"/>
          </a:p>
        </p:txBody>
      </p:sp>
      <p:sp>
        <p:nvSpPr>
          <p:cNvPr id="6" name="页脚占位符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zh-CN" altLang="en-US"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2" name="标题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zh-CN" altLang="en-US"/>
              <a:t>单击此处编辑母版标题样式</a:t>
            </a:r>
            <a:endParaRPr lang="en-US" dirty="0"/>
          </a:p>
        </p:txBody>
      </p:sp>
      <p:sp>
        <p:nvSpPr>
          <p:cNvPr id="3" name="图片占位符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a:t>单击图标添加图片</a:t>
            </a:r>
            <a:endParaRPr lang="en-US"/>
          </a:p>
        </p:txBody>
      </p:sp>
      <p:sp>
        <p:nvSpPr>
          <p:cNvPr id="4" name="文本占位符 3"/>
          <p:cNvSpPr>
            <a:spLocks noGrp="1"/>
          </p:cNvSpPr>
          <p:nvPr>
            <p:ph type="body" sz="half" idx="2"/>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p>
            <a:pPr rtl="0"/>
            <a:fld id="{EAEF714D-CDEC-4A62-B928-1473E0C461ED}" type="datetime1">
              <a:rPr lang="zh-CN" altLang="en-US" smtClean="0"/>
              <a:t>2025/1/4</a:t>
            </a:fld>
            <a:endParaRPr 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D57F1E4F-1CFF-5643-939E-217C01CDF56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en-US"/>
              <a:t>单击此处编辑母版标题样式</a:t>
            </a:r>
            <a:endParaRPr lang="en-US" dirty="0"/>
          </a:p>
        </p:txBody>
      </p:sp>
      <p:sp>
        <p:nvSpPr>
          <p:cNvPr id="3" name="文本占位符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en-US"/>
              <a:t>编辑母版文本样式</a:t>
            </a:r>
          </a:p>
          <a:p>
            <a:pPr lvl="1" rtl="0"/>
            <a:r>
              <a:rPr lang="en-US"/>
              <a:t>第二级</a:t>
            </a:r>
          </a:p>
          <a:p>
            <a:pPr lvl="2" rtl="0"/>
            <a:r>
              <a:rPr lang="en-US"/>
              <a:t>第三级</a:t>
            </a:r>
          </a:p>
          <a:p>
            <a:pPr lvl="3" rtl="0"/>
            <a:r>
              <a:rPr lang="en-US"/>
              <a:t>第四级</a:t>
            </a:r>
          </a:p>
          <a:p>
            <a:pPr lvl="4" rtl="0"/>
            <a:r>
              <a:rPr lang="en-US"/>
              <a:t>第五级</a:t>
            </a:r>
            <a:endParaRPr lang="en-US" dirty="0"/>
          </a:p>
        </p:txBody>
      </p:sp>
      <p:sp>
        <p:nvSpPr>
          <p:cNvPr id="4" name="日期占位符 3"/>
          <p:cNvSpPr>
            <a:spLocks noGrp="1"/>
          </p:cNvSpPr>
          <p:nvPr>
            <p:ph type="dt" sz="half" idx="2"/>
          </p:nvPr>
        </p:nvSpPr>
        <p:spPr>
          <a:xfrm>
            <a:off x="7605951" y="6296959"/>
            <a:ext cx="2844799" cy="365125"/>
          </a:xfrm>
          <a:prstGeom prst="rect">
            <a:avLst/>
          </a:prstGeom>
        </p:spPr>
        <p:txBody>
          <a:bodyPr vert="horz" lIns="91440" tIns="45720" rIns="91440" bIns="45720" rtlCol="0" anchor="ctr"/>
          <a:lstStyle>
            <a:lvl1pPr algn="r">
              <a:defRPr sz="900">
                <a:solidFill>
                  <a:schemeClr val="accent2"/>
                </a:solidFill>
                <a:latin typeface="Microsoft YaHei UI" panose="020B0503020204020204" pitchFamily="34" charset="-122"/>
                <a:ea typeface="Microsoft YaHei UI" panose="020B0503020204020204" pitchFamily="34" charset="-122"/>
              </a:defRPr>
            </a:lvl1pPr>
          </a:lstStyle>
          <a:p>
            <a:fld id="{E6919CB4-F61F-4504-B693-1C4E320BF5D6}" type="datetime1">
              <a:rPr lang="zh-CN" altLang="en-US" smtClean="0"/>
              <a:t>2025/1/4</a:t>
            </a:fld>
            <a:endParaRPr lang="en-US" dirty="0"/>
          </a:p>
        </p:txBody>
      </p:sp>
      <p:sp>
        <p:nvSpPr>
          <p:cNvPr id="5" name="页脚占位符 4"/>
          <p:cNvSpPr>
            <a:spLocks noGrp="1"/>
          </p:cNvSpPr>
          <p:nvPr>
            <p:ph type="ftr" sz="quarter" idx="3"/>
          </p:nvPr>
        </p:nvSpPr>
        <p:spPr>
          <a:xfrm>
            <a:off x="581192" y="6292633"/>
            <a:ext cx="6917210" cy="365125"/>
          </a:xfrm>
          <a:prstGeom prst="rect">
            <a:avLst/>
          </a:prstGeom>
        </p:spPr>
        <p:txBody>
          <a:bodyPr vert="horz" lIns="91440" tIns="45720" rIns="91440" bIns="45720" rtlCol="0" anchor="ctr"/>
          <a:lstStyle>
            <a:lvl1pPr algn="l">
              <a:defRPr sz="900" cap="all">
                <a:solidFill>
                  <a:schemeClr val="accent2"/>
                </a:solidFill>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10558300" y="6296959"/>
            <a:ext cx="1052510" cy="365125"/>
          </a:xfrm>
          <a:prstGeom prst="rect">
            <a:avLst/>
          </a:prstGeom>
        </p:spPr>
        <p:txBody>
          <a:bodyPr vert="horz" lIns="91440" tIns="45720" rIns="91440" bIns="45720" rtlCol="0" anchor="ctr"/>
          <a:lstStyle>
            <a:lvl1pPr algn="r">
              <a:defRPr sz="900">
                <a:solidFill>
                  <a:schemeClr val="accent2"/>
                </a:solidFill>
                <a:latin typeface="Microsoft YaHei UI" panose="020B0503020204020204" pitchFamily="34" charset="-122"/>
                <a:ea typeface="Microsoft YaHei UI" panose="020B0503020204020204" pitchFamily="34" charset="-122"/>
              </a:defRPr>
            </a:lvl1pPr>
          </a:lstStyle>
          <a:p>
            <a:fld id="{D57F1E4F-1CFF-5643-939E-217C01CDF565}" type="slidenum">
              <a:rPr lang="en-US" smtClean="0"/>
              <a:t>‹#›</a:t>
            </a:fld>
            <a:endParaRPr lang="en-US" dirty="0"/>
          </a:p>
        </p:txBody>
      </p:sp>
      <p:sp>
        <p:nvSpPr>
          <p:cNvPr id="9" name="矩形 8"/>
          <p:cNvSpPr/>
          <p:nvPr/>
        </p:nvSpPr>
        <p:spPr>
          <a:xfrm>
            <a:off x="446534" y="249384"/>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矩形 9"/>
          <p:cNvSpPr/>
          <p:nvPr/>
        </p:nvSpPr>
        <p:spPr>
          <a:xfrm>
            <a:off x="8042147" y="245827"/>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矩形 10"/>
          <p:cNvSpPr/>
          <p:nvPr/>
        </p:nvSpPr>
        <p:spPr>
          <a:xfrm>
            <a:off x="4241830" y="249384"/>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457200" rtl="0" eaLnBrk="1" latinLnBrk="0" hangingPunct="1">
        <a:spcBef>
          <a:spcPct val="0"/>
        </a:spcBef>
        <a:buNone/>
        <a:defRPr sz="2800" b="0" kern="1200" cap="all">
          <a:solidFill>
            <a:schemeClr val="bg1"/>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icrosoft YaHei UI" panose="020B0503020204020204" pitchFamily="34" charset="-122"/>
          <a:ea typeface="Microsoft YaHei UI" panose="020B0503020204020204" pitchFamily="34" charset="-122"/>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icrosoft YaHei UI" panose="020B0503020204020204" pitchFamily="34" charset="-122"/>
          <a:ea typeface="Microsoft YaHei UI" panose="020B0503020204020204" pitchFamily="34" charset="-122"/>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icrosoft YaHei UI" panose="020B0503020204020204" pitchFamily="34" charset="-122"/>
          <a:ea typeface="Microsoft YaHei UI" panose="020B0503020204020204" pitchFamily="34" charset="-122"/>
          <a:cs typeface="+mn-cs"/>
        </a:defRPr>
      </a:lvl3pPr>
      <a:lvl4pPr marL="1242060"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icrosoft YaHei UI" panose="020B0503020204020204" pitchFamily="34" charset="-122"/>
          <a:ea typeface="Microsoft YaHei UI" panose="020B0503020204020204" pitchFamily="34" charset="-122"/>
          <a:cs typeface="+mn-cs"/>
        </a:defRPr>
      </a:lvl4pPr>
      <a:lvl5pPr marL="1602105"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icrosoft YaHei UI" panose="020B0503020204020204" pitchFamily="34" charset="-122"/>
          <a:ea typeface="Microsoft YaHei UI" panose="020B0503020204020204" pitchFamily="34" charset="-122"/>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BDF8E14-E91B-F182-A817-BE90ED5D6F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A48E6AE-A3CB-7924-F184-1946021B06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A9F274-F502-1F1F-BE8B-DE218AB08D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660C67-127E-4C8C-927F-C0B8BEAE4336}" type="datetimeFigureOut">
              <a:rPr lang="zh-CN" altLang="en-US" smtClean="0"/>
              <a:t>2025/1/4</a:t>
            </a:fld>
            <a:endParaRPr lang="zh-CN" altLang="en-US"/>
          </a:p>
        </p:txBody>
      </p:sp>
      <p:sp>
        <p:nvSpPr>
          <p:cNvPr id="5" name="页脚占位符 4">
            <a:extLst>
              <a:ext uri="{FF2B5EF4-FFF2-40B4-BE49-F238E27FC236}">
                <a16:creationId xmlns:a16="http://schemas.microsoft.com/office/drawing/2014/main" id="{BDF3C3B7-1DE3-3A61-0DB6-F3AFC1930D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96BFACB-3FA4-40EA-73E3-19462245B8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5C7CF0-0853-4C04-BE3D-0BA3B45C29F1}" type="slidenum">
              <a:rPr lang="zh-CN" altLang="en-US" smtClean="0"/>
              <a:t>‹#›</a:t>
            </a:fld>
            <a:endParaRPr lang="zh-CN" altLang="en-US"/>
          </a:p>
        </p:txBody>
      </p:sp>
    </p:spTree>
    <p:extLst>
      <p:ext uri="{BB962C8B-B14F-4D97-AF65-F5344CB8AC3E}">
        <p14:creationId xmlns:p14="http://schemas.microsoft.com/office/powerpoint/2010/main" val="182042086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4.xml"/><Relationship Id="rId5" Type="http://schemas.openxmlformats.org/officeDocument/2006/relationships/image" Target="../media/image19.png"/><Relationship Id="rId4" Type="http://schemas.openxmlformats.org/officeDocument/2006/relationships/customXml" Target="../ink/ink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14.xml"/><Relationship Id="rId5" Type="http://schemas.openxmlformats.org/officeDocument/2006/relationships/image" Target="../media/image40.png"/><Relationship Id="rId4" Type="http://schemas.openxmlformats.org/officeDocument/2006/relationships/customXml" Target="../ink/ink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4.xml"/><Relationship Id="rId5" Type="http://schemas.openxmlformats.org/officeDocument/2006/relationships/image" Target="../media/image58.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4.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4.xml"/><Relationship Id="rId5" Type="http://schemas.openxmlformats.org/officeDocument/2006/relationships/image" Target="../media/image78.png"/><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4.xml"/><Relationship Id="rId5" Type="http://schemas.openxmlformats.org/officeDocument/2006/relationships/image" Target="../media/image82.png"/><Relationship Id="rId4" Type="http://schemas.openxmlformats.org/officeDocument/2006/relationships/image" Target="../media/image81.png"/></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descr="数字连接"/>
          <p:cNvPicPr>
            <a:picLocks noChangeAspect="1"/>
          </p:cNvPicPr>
          <p:nvPr/>
        </p:nvPicPr>
        <p:blipFill rotWithShape="1">
          <a:blip r:embed="rId3" cstate="screen"/>
          <a:srcRect l="13265" t="9091" r="3502" b="-1"/>
          <a:stretch>
            <a:fillRect/>
          </a:stretch>
        </p:blipFill>
        <p:spPr>
          <a:xfrm>
            <a:off x="20" y="10"/>
            <a:ext cx="12191980" cy="6857990"/>
          </a:xfrm>
          <a:prstGeom prst="rect">
            <a:avLst/>
          </a:prstGeom>
        </p:spPr>
      </p:pic>
      <p:sp>
        <p:nvSpPr>
          <p:cNvPr id="22" name="矩形 21"/>
          <p:cNvSpPr>
            <a:spLocks noGrp="1" noRot="1" noChangeAspect="1" noMove="1" noResize="1" noEditPoints="1" noAdjustHandles="1" noChangeArrowheads="1" noChangeShapeType="1" noTextEdit="1"/>
          </p:cNvSpPr>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 name="标题 1"/>
          <p:cNvSpPr>
            <a:spLocks noGrp="1"/>
          </p:cNvSpPr>
          <p:nvPr>
            <p:ph type="ctrTitle"/>
          </p:nvPr>
        </p:nvSpPr>
        <p:spPr>
          <a:xfrm>
            <a:off x="482601" y="4461097"/>
            <a:ext cx="10993549" cy="1851026"/>
          </a:xfrm>
        </p:spPr>
        <p:txBody>
          <a:bodyPr rtlCol="0" anchor="t">
            <a:noAutofit/>
          </a:bodyPr>
          <a:lstStyle/>
          <a:p>
            <a:pPr rtl="0">
              <a:lnSpc>
                <a:spcPct val="120000"/>
              </a:lnSpc>
            </a:pPr>
            <a:r>
              <a:rPr lang="zh-CN" altLang="en-US" sz="6000" cap="none" dirty="0">
                <a:solidFill>
                  <a:schemeClr val="bg1"/>
                </a:solidFill>
                <a:latin typeface="Microsoft YaHei UI" panose="020B0503020204020204" pitchFamily="34" charset="-122"/>
                <a:ea typeface="Microsoft YaHei UI" panose="020B0503020204020204" pitchFamily="34" charset="-122"/>
              </a:rPr>
              <a:t>计算机网络习题课</a:t>
            </a:r>
          </a:p>
        </p:txBody>
      </p:sp>
      <p:pic>
        <p:nvPicPr>
          <p:cNvPr id="16" name="图片 15"/>
          <p:cNvPicPr>
            <a:picLocks noChangeAspect="1"/>
          </p:cNvPicPr>
          <p:nvPr/>
        </p:nvPicPr>
        <p:blipFill>
          <a:blip r:embed="rId4"/>
          <a:stretch>
            <a:fillRect/>
          </a:stretch>
        </p:blipFill>
        <p:spPr>
          <a:xfrm>
            <a:off x="6950679" y="300388"/>
            <a:ext cx="4974997" cy="867156"/>
          </a:xfrm>
          <a:prstGeom prst="rect">
            <a:avLst/>
          </a:prstGeom>
        </p:spPr>
      </p:pic>
      <p:sp>
        <p:nvSpPr>
          <p:cNvPr id="12" name="副标题 2"/>
          <p:cNvSpPr txBox="1"/>
          <p:nvPr/>
        </p:nvSpPr>
        <p:spPr>
          <a:xfrm>
            <a:off x="8758989" y="5242940"/>
            <a:ext cx="2833786" cy="1180654"/>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icrosoft YaHei UI" panose="020B0503020204020204" pitchFamily="34" charset="-122"/>
                <a:ea typeface="Microsoft YaHei UI" panose="020B0503020204020204" pitchFamily="34" charset="-122"/>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icrosoft YaHei UI" panose="020B0503020204020204" pitchFamily="34" charset="-122"/>
                <a:ea typeface="Microsoft YaHei UI" panose="020B0503020204020204" pitchFamily="34" charset="-122"/>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icrosoft YaHei UI" panose="020B0503020204020204" pitchFamily="34" charset="-122"/>
                <a:ea typeface="Microsoft YaHei UI" panose="020B0503020204020204" pitchFamily="34" charset="-122"/>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icrosoft YaHei UI" panose="020B0503020204020204" pitchFamily="34" charset="-122"/>
                <a:ea typeface="Microsoft YaHei UI" panose="020B0503020204020204" pitchFamily="34" charset="-122"/>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icrosoft YaHei UI" panose="020B0503020204020204" pitchFamily="34" charset="-122"/>
                <a:ea typeface="Microsoft YaHei UI" panose="020B0503020204020204" pitchFamily="34" charset="-122"/>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r"/>
            <a:r>
              <a:rPr lang="zh-CN" altLang="en-US" sz="2400" cap="none" dirty="0">
                <a:solidFill>
                  <a:schemeClr val="bg1"/>
                </a:solidFill>
              </a:rPr>
              <a:t>麻治昊  </a:t>
            </a:r>
            <a:r>
              <a:rPr lang="en-US" altLang="zh-CN" sz="2400" cap="none" dirty="0">
                <a:solidFill>
                  <a:schemeClr val="bg1"/>
                </a:solidFill>
              </a:rPr>
              <a:t>@Infonet</a:t>
            </a:r>
          </a:p>
          <a:p>
            <a:pPr algn="r"/>
            <a:r>
              <a:rPr lang="en-US" sz="3200" cap="none">
                <a:solidFill>
                  <a:schemeClr val="bg1"/>
                </a:solidFill>
              </a:rPr>
              <a:t>20250104</a:t>
            </a:r>
            <a:endParaRPr lang="en-US" sz="3200" cap="none"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2.1 </a:t>
            </a:r>
            <a:r>
              <a:rPr lang="zh-CN" altLang="en-US" sz="4000" cap="none" dirty="0"/>
              <a:t>知识梳理</a:t>
            </a:r>
            <a:r>
              <a:rPr lang="en-US" altLang="zh-CN" sz="4000" cap="none" dirty="0"/>
              <a:t>——</a:t>
            </a:r>
            <a:r>
              <a:rPr lang="zh-CN" altLang="en-US" sz="4000" cap="none" dirty="0"/>
              <a:t>意识流</a:t>
            </a:r>
          </a:p>
        </p:txBody>
      </p:sp>
      <p:sp>
        <p:nvSpPr>
          <p:cNvPr id="5" name="文本框 4"/>
          <p:cNvSpPr txBox="1"/>
          <p:nvPr/>
        </p:nvSpPr>
        <p:spPr>
          <a:xfrm>
            <a:off x="581193" y="1550046"/>
            <a:ext cx="11029613" cy="1498231"/>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至此，物理层的核心</a:t>
            </a:r>
            <a:r>
              <a:rPr lang="en-US" altLang="zh-CN" dirty="0">
                <a:latin typeface="Microsoft YaHei UI" panose="020B0503020204020204" pitchFamily="34" charset="-122"/>
                <a:ea typeface="Microsoft YaHei UI" panose="020B0503020204020204" pitchFamily="34" charset="-122"/>
              </a:rPr>
              <a:t>——</a:t>
            </a:r>
            <a:r>
              <a:rPr lang="zh-CN" altLang="en-US" dirty="0">
                <a:latin typeface="Microsoft YaHei UI" panose="020B0503020204020204" pitchFamily="34" charset="-122"/>
                <a:ea typeface="Microsoft YaHei UI" panose="020B0503020204020204" pitchFamily="34" charset="-122"/>
              </a:rPr>
              <a:t>复用技术和交换技术，差不多结束了</a:t>
            </a:r>
            <a:endParaRPr lang="en-US" altLang="zh-CN"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endParaRPr lang="en-US" altLang="zh-CN"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数据链路层，研究的就是保证数据的良好传输，尤其是在多个设备同时存在的情况下如何良好传输</a:t>
            </a:r>
            <a:endParaRPr lang="en-US" altLang="zh-CN"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接下来，我们接着看数据链路层</a:t>
            </a:r>
            <a:endParaRPr lang="en-US" altLang="zh-CN"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82398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2.1 </a:t>
            </a:r>
            <a:r>
              <a:rPr lang="zh-CN" altLang="en-US" sz="4000" cap="none" dirty="0"/>
              <a:t>知识梳理</a:t>
            </a:r>
            <a:r>
              <a:rPr lang="en-US" altLang="zh-CN" sz="4000" cap="none" dirty="0"/>
              <a:t>——</a:t>
            </a:r>
            <a:r>
              <a:rPr lang="zh-CN" altLang="en-US" sz="4000" cap="none" dirty="0"/>
              <a:t>意识流</a:t>
            </a:r>
          </a:p>
        </p:txBody>
      </p:sp>
      <p:sp>
        <p:nvSpPr>
          <p:cNvPr id="5" name="文本框 4"/>
          <p:cNvSpPr txBox="1"/>
          <p:nvPr/>
        </p:nvSpPr>
        <p:spPr>
          <a:xfrm>
            <a:off x="581193" y="1550046"/>
            <a:ext cx="11029613" cy="1138132"/>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一方专门讲，另一方专门听，这就是</a:t>
            </a:r>
            <a:r>
              <a:rPr lang="zh-CN" altLang="en-US" dirty="0">
                <a:highlight>
                  <a:srgbClr val="FFFF00"/>
                </a:highlight>
                <a:latin typeface="Microsoft YaHei UI" panose="020B0503020204020204" pitchFamily="34" charset="-122"/>
                <a:ea typeface="Microsoft YaHei UI" panose="020B0503020204020204" pitchFamily="34" charset="-122"/>
              </a:rPr>
              <a:t>单工协议</a:t>
            </a:r>
            <a:endParaRPr lang="en-US" altLang="zh-CN" dirty="0">
              <a:highlight>
                <a:srgbClr val="FFFF00"/>
              </a:highlight>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两边一人一句，这就是</a:t>
            </a:r>
            <a:r>
              <a:rPr lang="zh-CN" altLang="en-US" dirty="0">
                <a:highlight>
                  <a:srgbClr val="FFFF00"/>
                </a:highlight>
                <a:latin typeface="Microsoft YaHei UI" panose="020B0503020204020204" pitchFamily="34" charset="-122"/>
                <a:ea typeface="Microsoft YaHei UI" panose="020B0503020204020204" pitchFamily="34" charset="-122"/>
              </a:rPr>
              <a:t>半双工协议</a:t>
            </a:r>
            <a:endParaRPr lang="en-US" altLang="zh-CN" dirty="0">
              <a:highlight>
                <a:srgbClr val="FFFF00"/>
              </a:highlight>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两边同时说话同时理解，这种效率最高，但现实中这俩人大概率是吵起来了，这就是</a:t>
            </a:r>
            <a:r>
              <a:rPr lang="zh-CN" altLang="en-US" dirty="0">
                <a:highlight>
                  <a:srgbClr val="FFFF00"/>
                </a:highlight>
                <a:latin typeface="Microsoft YaHei UI" panose="020B0503020204020204" pitchFamily="34" charset="-122"/>
                <a:ea typeface="Microsoft YaHei UI" panose="020B0503020204020204" pitchFamily="34" charset="-122"/>
              </a:rPr>
              <a:t>全双工协议</a:t>
            </a:r>
            <a:endParaRPr lang="en-US" altLang="zh-CN" dirty="0">
              <a:highlight>
                <a:srgbClr val="FFFF00"/>
              </a:highlight>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82007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2.1 </a:t>
            </a:r>
            <a:r>
              <a:rPr lang="zh-CN" altLang="en-US" sz="4000" cap="none" dirty="0"/>
              <a:t>知识梳理</a:t>
            </a:r>
            <a:r>
              <a:rPr lang="en-US" altLang="zh-CN" sz="4000" cap="none" dirty="0"/>
              <a:t>——</a:t>
            </a:r>
            <a:r>
              <a:rPr lang="zh-CN" altLang="en-US" sz="4000" cap="none" dirty="0"/>
              <a:t>意识流</a:t>
            </a:r>
          </a:p>
        </p:txBody>
      </p:sp>
      <p:sp>
        <p:nvSpPr>
          <p:cNvPr id="5" name="文本框 4"/>
          <p:cNvSpPr txBox="1"/>
          <p:nvPr/>
        </p:nvSpPr>
        <p:spPr>
          <a:xfrm>
            <a:off x="581193" y="1550046"/>
            <a:ext cx="11029613" cy="5183022"/>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为了保证稳定性，要知道谁发给谁，因此需要给每个讲话者起个名字，并在对话中体现出来</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军队无线电交流结构大体上是 “对方呼号</a:t>
            </a:r>
            <a:r>
              <a:rPr lang="en-US" altLang="zh-CN" sz="1600" dirty="0">
                <a:latin typeface="Microsoft YaHei UI" panose="020B0503020204020204" pitchFamily="34" charset="-122"/>
                <a:ea typeface="Microsoft YaHei UI" panose="020B0503020204020204" pitchFamily="34" charset="-122"/>
              </a:rPr>
              <a:t>+</a:t>
            </a:r>
            <a:r>
              <a:rPr lang="zh-CN" altLang="en-US" sz="1600" dirty="0">
                <a:latin typeface="Microsoft YaHei UI" panose="020B0503020204020204" pitchFamily="34" charset="-122"/>
                <a:ea typeface="Microsoft YaHei UI" panose="020B0503020204020204" pitchFamily="34" charset="-122"/>
              </a:rPr>
              <a:t>我方呼号</a:t>
            </a:r>
            <a:r>
              <a:rPr lang="en-US" altLang="zh-CN" sz="1600" dirty="0">
                <a:latin typeface="Microsoft YaHei UI" panose="020B0503020204020204" pitchFamily="34" charset="-122"/>
                <a:ea typeface="Microsoft YaHei UI" panose="020B0503020204020204" pitchFamily="34" charset="-122"/>
              </a:rPr>
              <a:t>+</a:t>
            </a:r>
            <a:r>
              <a:rPr lang="zh-CN" altLang="en-US" sz="1600" dirty="0">
                <a:latin typeface="Microsoft YaHei UI" panose="020B0503020204020204" pitchFamily="34" charset="-122"/>
                <a:ea typeface="Microsoft YaHei UI" panose="020B0503020204020204" pitchFamily="34" charset="-122"/>
              </a:rPr>
              <a:t>通话内容</a:t>
            </a:r>
            <a:r>
              <a:rPr lang="en-US" altLang="zh-CN" sz="1600" dirty="0">
                <a:latin typeface="Microsoft YaHei UI" panose="020B0503020204020204" pitchFamily="34" charset="-122"/>
                <a:ea typeface="Microsoft YaHei UI" panose="020B0503020204020204" pitchFamily="34" charset="-122"/>
              </a:rPr>
              <a:t>+</a:t>
            </a:r>
            <a:r>
              <a:rPr lang="zh-CN" altLang="en-US" sz="1600" dirty="0">
                <a:latin typeface="Microsoft YaHei UI" panose="020B0503020204020204" pitchFamily="34" charset="-122"/>
                <a:ea typeface="Microsoft YaHei UI" panose="020B0503020204020204" pitchFamily="34" charset="-122"/>
              </a:rPr>
              <a:t>完毕”</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这就是</a:t>
            </a:r>
            <a:r>
              <a:rPr lang="zh-CN" altLang="en-US" sz="1600" dirty="0">
                <a:highlight>
                  <a:srgbClr val="FFFF00"/>
                </a:highlight>
                <a:latin typeface="Microsoft YaHei UI" panose="020B0503020204020204" pitchFamily="34" charset="-122"/>
                <a:ea typeface="Microsoft YaHei UI" panose="020B0503020204020204" pitchFamily="34" charset="-122"/>
              </a:rPr>
              <a:t>寻址</a:t>
            </a:r>
            <a:r>
              <a:rPr lang="zh-CN" altLang="en-US" sz="1600" dirty="0">
                <a:latin typeface="Microsoft YaHei UI" panose="020B0503020204020204" pitchFamily="34" charset="-122"/>
                <a:ea typeface="Microsoft YaHei UI" panose="020B0503020204020204" pitchFamily="34" charset="-122"/>
              </a:rPr>
              <a:t>和</a:t>
            </a:r>
            <a:r>
              <a:rPr lang="zh-CN" altLang="en-US" sz="1600" dirty="0">
                <a:highlight>
                  <a:srgbClr val="FFFF00"/>
                </a:highlight>
                <a:latin typeface="Microsoft YaHei UI" panose="020B0503020204020204" pitchFamily="34" charset="-122"/>
                <a:ea typeface="Microsoft YaHei UI" panose="020B0503020204020204" pitchFamily="34" charset="-122"/>
              </a:rPr>
              <a:t>成帧</a:t>
            </a:r>
            <a:endParaRPr lang="en-US" altLang="zh-CN" sz="1600" dirty="0">
              <a:highlight>
                <a:srgbClr val="FFFF00"/>
              </a:highlight>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名字就是地址，发数据之前要叫名字</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成帧就是把言语编成一段，这个段不能太长，就像讨论的时候一般不允许一个人滔滔不绝讲个没完</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endParaRPr lang="en-US" altLang="zh-CN" sz="16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常言道，重要的事情说三遍</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这就是</a:t>
            </a:r>
            <a:r>
              <a:rPr lang="zh-CN" altLang="en-US" sz="1600" dirty="0">
                <a:highlight>
                  <a:srgbClr val="FFFF00"/>
                </a:highlight>
                <a:latin typeface="Microsoft YaHei UI" panose="020B0503020204020204" pitchFamily="34" charset="-122"/>
                <a:ea typeface="Microsoft YaHei UI" panose="020B0503020204020204" pitchFamily="34" charset="-122"/>
              </a:rPr>
              <a:t>校验与纠错机制</a:t>
            </a:r>
            <a:endParaRPr lang="en-US" altLang="zh-CN" sz="1600" dirty="0">
              <a:highlight>
                <a:srgbClr val="FFFF00"/>
              </a:highlight>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听对两次听错一次，你也能知道对面讲了啥</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endParaRPr lang="en-US" altLang="zh-CN" sz="16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讲到兴起，让对面重复一下</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这就是</a:t>
            </a:r>
            <a:r>
              <a:rPr lang="zh-CN" altLang="en-US" sz="1600" dirty="0">
                <a:highlight>
                  <a:srgbClr val="FFFF00"/>
                </a:highlight>
                <a:latin typeface="Microsoft YaHei UI" panose="020B0503020204020204" pitchFamily="34" charset="-122"/>
                <a:ea typeface="Microsoft YaHei UI" panose="020B0503020204020204" pitchFamily="34" charset="-122"/>
              </a:rPr>
              <a:t>确认机制</a:t>
            </a:r>
            <a:endParaRPr lang="en-US" altLang="zh-CN" sz="1600" dirty="0">
              <a:highlight>
                <a:srgbClr val="FFFF00"/>
              </a:highlight>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你说一句就让对面确认一句，这太麻烦了，效率还低，这是</a:t>
            </a:r>
            <a:r>
              <a:rPr lang="zh-CN" altLang="en-US" sz="1600" dirty="0">
                <a:highlight>
                  <a:srgbClr val="FFFF00"/>
                </a:highlight>
                <a:latin typeface="Microsoft YaHei UI" panose="020B0503020204020204" pitchFamily="34" charset="-122"/>
                <a:ea typeface="Microsoft YaHei UI" panose="020B0503020204020204" pitchFamily="34" charset="-122"/>
              </a:rPr>
              <a:t>停等协议</a:t>
            </a:r>
            <a:endParaRPr lang="en-US" altLang="zh-CN" sz="1600" dirty="0">
              <a:highlight>
                <a:srgbClr val="FFFF00"/>
              </a:highlight>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你根据对方的接受能力，多说几句，对面要是没跟上，主动告诉你，这就是</a:t>
            </a:r>
            <a:r>
              <a:rPr lang="zh-CN" altLang="en-US" sz="1600" dirty="0">
                <a:highlight>
                  <a:srgbClr val="FFFF00"/>
                </a:highlight>
                <a:latin typeface="Microsoft YaHei UI" panose="020B0503020204020204" pitchFamily="34" charset="-122"/>
                <a:ea typeface="Microsoft YaHei UI" panose="020B0503020204020204" pitchFamily="34" charset="-122"/>
              </a:rPr>
              <a:t>滑动窗口协议</a:t>
            </a:r>
            <a:endParaRPr lang="en-US" altLang="zh-CN" sz="1600" dirty="0">
              <a:highlight>
                <a:srgbClr val="FFFF00"/>
              </a:highlight>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你从对面没跟上的地方重新讲，这是</a:t>
            </a:r>
            <a:r>
              <a:rPr lang="zh-CN" altLang="en-US" sz="1600" dirty="0">
                <a:highlight>
                  <a:srgbClr val="FFFF00"/>
                </a:highlight>
                <a:latin typeface="Microsoft YaHei UI" panose="020B0503020204020204" pitchFamily="34" charset="-122"/>
                <a:ea typeface="Microsoft YaHei UI" panose="020B0503020204020204" pitchFamily="34" charset="-122"/>
              </a:rPr>
              <a:t>回退</a:t>
            </a:r>
            <a:r>
              <a:rPr lang="en-US" altLang="zh-CN" sz="1600" dirty="0">
                <a:highlight>
                  <a:srgbClr val="FFFF00"/>
                </a:highlight>
                <a:latin typeface="Microsoft YaHei UI" panose="020B0503020204020204" pitchFamily="34" charset="-122"/>
                <a:ea typeface="Microsoft YaHei UI" panose="020B0503020204020204" pitchFamily="34" charset="-122"/>
              </a:rPr>
              <a:t>n</a:t>
            </a: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你只重新讲一遍对面没听懂的地方，这是</a:t>
            </a:r>
            <a:r>
              <a:rPr lang="zh-CN" altLang="en-US" sz="1600" dirty="0">
                <a:highlight>
                  <a:srgbClr val="FFFF00"/>
                </a:highlight>
                <a:latin typeface="Microsoft YaHei UI" panose="020B0503020204020204" pitchFamily="34" charset="-122"/>
                <a:ea typeface="Microsoft YaHei UI" panose="020B0503020204020204" pitchFamily="34" charset="-122"/>
              </a:rPr>
              <a:t>选择重传</a:t>
            </a:r>
            <a:endParaRPr lang="en-US" altLang="zh-CN" sz="1600" dirty="0">
              <a:highlight>
                <a:srgbClr val="FFFF00"/>
              </a:highlight>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0303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2.1 </a:t>
            </a:r>
            <a:r>
              <a:rPr lang="zh-CN" altLang="en-US" sz="4000" cap="none" dirty="0"/>
              <a:t>知识梳理</a:t>
            </a:r>
            <a:r>
              <a:rPr lang="en-US" altLang="zh-CN" sz="4000" cap="none" dirty="0"/>
              <a:t>——</a:t>
            </a:r>
            <a:r>
              <a:rPr lang="zh-CN" altLang="en-US" sz="4000" cap="none" dirty="0"/>
              <a:t>意识流</a:t>
            </a:r>
          </a:p>
        </p:txBody>
      </p:sp>
      <p:sp>
        <p:nvSpPr>
          <p:cNvPr id="5" name="文本框 4"/>
          <p:cNvSpPr txBox="1"/>
          <p:nvPr/>
        </p:nvSpPr>
        <p:spPr>
          <a:xfrm>
            <a:off x="581193" y="1550046"/>
            <a:ext cx="11029613" cy="4739118"/>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现实中，我们主流的计算机网络是一种异步通信，没有同步通信的那种指挥调度器存在</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这一点也很像说话。如果一群人一起说话，很容易乱套</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因此需要仲裁，或者说</a:t>
            </a:r>
            <a:r>
              <a:rPr lang="zh-CN" altLang="en-US" dirty="0">
                <a:highlight>
                  <a:srgbClr val="FFFF00"/>
                </a:highlight>
                <a:latin typeface="Microsoft YaHei UI" panose="020B0503020204020204" pitchFamily="34" charset="-122"/>
                <a:ea typeface="Microsoft YaHei UI" panose="020B0503020204020204" pitchFamily="34" charset="-122"/>
              </a:rPr>
              <a:t>冲突检测与避免</a:t>
            </a:r>
            <a:endParaRPr lang="en-US" altLang="zh-CN" dirty="0">
              <a:highlight>
                <a:srgbClr val="FFFF00"/>
              </a:highlight>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人是有道德约束的，抢话的人，以及随意打断别人说话的人，会受到道德上的谴责</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那这里，我打算用宿舍公用洗衣机排队洗衣服来对这种机制类比</a:t>
            </a:r>
            <a:endParaRPr lang="en-US" altLang="zh-CN"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想洗衣服的时候看看，如果发现洗衣机有人用了</a:t>
            </a:r>
            <a:endParaRPr lang="en-US" altLang="zh-CN"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非坚持式，等一会再过去看看，没人洗了自己就去洗</a:t>
            </a:r>
            <a:endParaRPr lang="en-US" altLang="zh-CN"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dirty="0">
                <a:latin typeface="Microsoft YaHei UI" panose="020B0503020204020204" pitchFamily="34" charset="-122"/>
                <a:ea typeface="Microsoft YaHei UI" panose="020B0503020204020204" pitchFamily="34" charset="-122"/>
              </a:rPr>
              <a:t>1-</a:t>
            </a:r>
            <a:r>
              <a:rPr lang="zh-CN" altLang="en-US" dirty="0">
                <a:latin typeface="Microsoft YaHei UI" panose="020B0503020204020204" pitchFamily="34" charset="-122"/>
                <a:ea typeface="Microsoft YaHei UI" panose="020B0503020204020204" pitchFamily="34" charset="-122"/>
              </a:rPr>
              <a:t>坚持式，在洗衣机前等着上一个人洗完自己去洗</a:t>
            </a:r>
            <a:endParaRPr lang="en-US" altLang="zh-CN"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dirty="0">
                <a:latin typeface="Microsoft YaHei UI" panose="020B0503020204020204" pitchFamily="34" charset="-122"/>
                <a:ea typeface="Microsoft YaHei UI" panose="020B0503020204020204" pitchFamily="34" charset="-122"/>
              </a:rPr>
              <a:t>P-</a:t>
            </a:r>
            <a:r>
              <a:rPr lang="zh-CN" altLang="en-US" dirty="0">
                <a:latin typeface="Microsoft YaHei UI" panose="020B0503020204020204" pitchFamily="34" charset="-122"/>
                <a:ea typeface="Microsoft YaHei UI" panose="020B0503020204020204" pitchFamily="34" charset="-122"/>
              </a:rPr>
              <a:t>坚持式，看心情，心情好就在这等上一个人用完，心情不好管他呢，直接把衣服往洗衣机里一丢完事</a:t>
            </a:r>
            <a:endParaRPr lang="en-US" altLang="zh-CN"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dirty="0">
                <a:latin typeface="Microsoft YaHei UI" panose="020B0503020204020204" pitchFamily="34" charset="-122"/>
                <a:ea typeface="Microsoft YaHei UI" panose="020B0503020204020204" pitchFamily="34" charset="-122"/>
              </a:rPr>
              <a:t>CD</a:t>
            </a:r>
            <a:r>
              <a:rPr lang="zh-CN" altLang="en-US" dirty="0">
                <a:latin typeface="Microsoft YaHei UI" panose="020B0503020204020204" pitchFamily="34" charset="-122"/>
                <a:ea typeface="Microsoft YaHei UI" panose="020B0503020204020204" pitchFamily="34" charset="-122"/>
              </a:rPr>
              <a:t>，随机等待一段时间再去看看，还要在自己洗的时候时刻盯着洗衣机防止别人使坏</a:t>
            </a:r>
            <a:endParaRPr lang="en-US" altLang="zh-CN"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dirty="0">
                <a:latin typeface="Microsoft YaHei UI" panose="020B0503020204020204" pitchFamily="34" charset="-122"/>
                <a:ea typeface="Microsoft YaHei UI" panose="020B0503020204020204" pitchFamily="34" charset="-122"/>
              </a:rPr>
              <a:t>CA</a:t>
            </a:r>
            <a:r>
              <a:rPr lang="zh-CN" altLang="en-US" dirty="0">
                <a:latin typeface="Microsoft YaHei UI" panose="020B0503020204020204" pitchFamily="34" charset="-122"/>
                <a:ea typeface="Microsoft YaHei UI" panose="020B0503020204020204" pitchFamily="34" charset="-122"/>
              </a:rPr>
              <a:t>，随机等待一段时间再去看看，还要再自己洗之前，把洗衣机锁上，保证自己洗的时候只能自己一个人用这个洗衣机</a:t>
            </a:r>
            <a:endParaRPr lang="en-US" altLang="zh-CN"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5159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2.1 </a:t>
            </a:r>
            <a:r>
              <a:rPr lang="zh-CN" altLang="en-US" sz="4000" cap="none" dirty="0"/>
              <a:t>知识梳理</a:t>
            </a:r>
            <a:r>
              <a:rPr lang="en-US" altLang="zh-CN" sz="4000" cap="none" dirty="0"/>
              <a:t>——</a:t>
            </a:r>
            <a:r>
              <a:rPr lang="zh-CN" altLang="en-US" sz="4000" cap="none" dirty="0"/>
              <a:t>意识流</a:t>
            </a:r>
          </a:p>
        </p:txBody>
      </p:sp>
      <p:sp>
        <p:nvSpPr>
          <p:cNvPr id="5" name="文本框 4"/>
          <p:cNvSpPr txBox="1"/>
          <p:nvPr/>
        </p:nvSpPr>
        <p:spPr>
          <a:xfrm>
            <a:off x="581193" y="1550046"/>
            <a:ext cx="11029613" cy="3902671"/>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纵观一下，现在我们相当于有了一个大广场，广场上有一群人（假设他们聚在一起工作），谁说一句话，大家都能听到</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一两个人，挺好的，没啥大不了</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十个甚至九个人，也还行</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要是几百个人一起说，不出现冲突才是罕见现象，这种情况下网络差不多也就报废了</a:t>
            </a:r>
            <a:endParaRPr lang="en-US" altLang="zh-CN" sz="16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endParaRPr lang="en-US" altLang="zh-CN" sz="16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因此，我们给这些的人编成不同小团体，小团体内能互相听到，但跨团体之间交流就需要团体的负责人帮忙传话</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所有相邻的负责人维护了一个表，记录了每个人的姓名和小团体的映射关系，这个表就类似于</a:t>
            </a:r>
            <a:r>
              <a:rPr lang="zh-CN" altLang="en-US" sz="1600" dirty="0">
                <a:highlight>
                  <a:srgbClr val="FFFF00"/>
                </a:highlight>
                <a:latin typeface="Microsoft YaHei UI" panose="020B0503020204020204" pitchFamily="34" charset="-122"/>
                <a:ea typeface="Microsoft YaHei UI" panose="020B0503020204020204" pitchFamily="34" charset="-122"/>
              </a:rPr>
              <a:t>交换表</a:t>
            </a:r>
            <a:endParaRPr lang="en-US" altLang="zh-CN" sz="1600" dirty="0">
              <a:highlight>
                <a:srgbClr val="FFFF00"/>
              </a:highlight>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负责人，就是</a:t>
            </a:r>
            <a:r>
              <a:rPr lang="zh-CN" altLang="en-US" sz="1600" dirty="0">
                <a:highlight>
                  <a:srgbClr val="FFFF00"/>
                </a:highlight>
                <a:latin typeface="Microsoft YaHei UI" panose="020B0503020204020204" pitchFamily="34" charset="-122"/>
                <a:ea typeface="Microsoft YaHei UI" panose="020B0503020204020204" pitchFamily="34" charset="-122"/>
              </a:rPr>
              <a:t>交换机的接口</a:t>
            </a:r>
            <a:r>
              <a:rPr lang="zh-CN" altLang="en-US" sz="1600" dirty="0">
                <a:latin typeface="Microsoft YaHei UI" panose="020B0503020204020204" pitchFamily="34" charset="-122"/>
                <a:ea typeface="Microsoft YaHei UI" panose="020B0503020204020204" pitchFamily="34" charset="-122"/>
              </a:rPr>
              <a:t>，它隔离了碰撞域</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endParaRPr lang="en-US" altLang="zh-CN" sz="16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至此，数据链路层的相关机制也结束了</a:t>
            </a:r>
            <a:endParaRPr lang="en-US" altLang="zh-CN" sz="16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看起来，我们已经有了一个初步的网络架构，但总是少点啥</a:t>
            </a:r>
            <a:endParaRPr lang="en-US" altLang="zh-CN" sz="16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1089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2.1 </a:t>
            </a:r>
            <a:r>
              <a:rPr lang="zh-CN" altLang="en-US" sz="4000" cap="none" dirty="0"/>
              <a:t>知识梳理</a:t>
            </a:r>
            <a:r>
              <a:rPr lang="en-US" altLang="zh-CN" sz="4000" cap="none" dirty="0"/>
              <a:t>——</a:t>
            </a:r>
            <a:r>
              <a:rPr lang="zh-CN" altLang="en-US" sz="4000" cap="none" dirty="0"/>
              <a:t>意识流</a:t>
            </a:r>
          </a:p>
        </p:txBody>
      </p:sp>
      <p:sp>
        <p:nvSpPr>
          <p:cNvPr id="5" name="文本框 4"/>
          <p:cNvSpPr txBox="1"/>
          <p:nvPr/>
        </p:nvSpPr>
        <p:spPr>
          <a:xfrm>
            <a:off x="581193" y="1550046"/>
            <a:ext cx="11029613" cy="5099216"/>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接下来，我们再想想，这种情况有什么弊端</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负责人，累，要记这么多人名和团体对应关系，很考验负责人的记忆力</a:t>
            </a:r>
            <a:endParaRPr lang="en-US" altLang="zh-CN"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需要查表，大量消耗存储性能、计算性能</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负责人当牛做马，给啥都传，容易被坏人利用</a:t>
            </a:r>
            <a:endParaRPr lang="en-US" altLang="zh-CN"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800" dirty="0">
                <a:latin typeface="Microsoft YaHei UI" panose="020B0503020204020204" pitchFamily="34" charset="-122"/>
                <a:ea typeface="Microsoft YaHei UI" panose="020B0503020204020204" pitchFamily="34" charset="-122"/>
              </a:rPr>
              <a:t>万一来个 </a:t>
            </a:r>
            <a:r>
              <a:rPr lang="zh-CN" altLang="en-US" sz="1800" dirty="0">
                <a:solidFill>
                  <a:srgbClr val="FF0000"/>
                </a:solidFill>
                <a:latin typeface="Microsoft YaHei UI" panose="020B0503020204020204" pitchFamily="34" charset="-122"/>
                <a:ea typeface="Microsoft YaHei UI" panose="020B0503020204020204" pitchFamily="34" charset="-122"/>
              </a:rPr>
              <a:t>“全体目光向我看齐，我宣布个事，我是个</a:t>
            </a:r>
            <a:r>
              <a:rPr lang="en-US" altLang="zh-CN" sz="1800" dirty="0">
                <a:solidFill>
                  <a:srgbClr val="FF0000"/>
                </a:solidFill>
                <a:latin typeface="Microsoft YaHei UI" panose="020B0503020204020204" pitchFamily="34" charset="-122"/>
                <a:ea typeface="Microsoft YaHei UI" panose="020B0503020204020204" pitchFamily="34" charset="-122"/>
              </a:rPr>
              <a:t>****</a:t>
            </a:r>
            <a:r>
              <a:rPr lang="zh-CN" altLang="en-US" sz="1800" dirty="0">
                <a:solidFill>
                  <a:srgbClr val="FF0000"/>
                </a:solidFill>
                <a:latin typeface="Microsoft YaHei UI" panose="020B0503020204020204" pitchFamily="34" charset="-122"/>
                <a:ea typeface="Microsoft YaHei UI" panose="020B0503020204020204" pitchFamily="34" charset="-122"/>
              </a:rPr>
              <a:t>”</a:t>
            </a:r>
            <a:r>
              <a:rPr lang="zh-CN" altLang="en-US" sz="1800" dirty="0">
                <a:latin typeface="Microsoft YaHei UI" panose="020B0503020204020204" pitchFamily="34" charset="-122"/>
                <a:ea typeface="Microsoft YaHei UI" panose="020B0503020204020204" pitchFamily="34" charset="-122"/>
              </a:rPr>
              <a:t> 这种人</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我们无法根据人的名字知道对应的人在哪个小团体</a:t>
            </a:r>
            <a:endParaRPr lang="en-US" altLang="zh-CN"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dirty="0">
                <a:latin typeface="Microsoft YaHei UI" panose="020B0503020204020204" pitchFamily="34" charset="-122"/>
                <a:ea typeface="Microsoft YaHei UI" panose="020B0503020204020204" pitchFamily="34" charset="-122"/>
              </a:rPr>
              <a:t>MAC</a:t>
            </a:r>
            <a:r>
              <a:rPr lang="zh-CN" altLang="en-US" dirty="0">
                <a:latin typeface="Microsoft YaHei UI" panose="020B0503020204020204" pitchFamily="34" charset="-122"/>
                <a:ea typeface="Microsoft YaHei UI" panose="020B0503020204020204" pitchFamily="34" charset="-122"/>
              </a:rPr>
              <a:t>地址不能体现网络拓扑结构</a:t>
            </a:r>
            <a:endParaRPr lang="en-US" altLang="zh-CN"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endParaRPr lang="en-US" altLang="zh-CN"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这时候，我们继续思考</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小团体的成员，说来就来说走就走</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负责人没实权，就是个打工的，交换机就是这样</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如果能跳出这个以成员为中心的结构，转而加大中央集权，那么就有了网络层，也就是我们从通信，过渡到了管理</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trike="sngStrike" dirty="0">
                <a:latin typeface="Microsoft YaHei UI" panose="020B0503020204020204" pitchFamily="34" charset="-122"/>
                <a:ea typeface="Microsoft YaHei UI" panose="020B0503020204020204" pitchFamily="34" charset="-122"/>
              </a:rPr>
              <a:t>（路由器其实也是打工的，但它至少知道自己在哪里）</a:t>
            </a:r>
            <a:endParaRPr lang="en-US" altLang="zh-CN" strike="sngStrike"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25987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2.1 </a:t>
            </a:r>
            <a:r>
              <a:rPr lang="zh-CN" altLang="en-US" sz="4000" cap="none" dirty="0"/>
              <a:t>知识梳理</a:t>
            </a:r>
            <a:r>
              <a:rPr lang="en-US" altLang="zh-CN" sz="4000" cap="none" dirty="0"/>
              <a:t>——</a:t>
            </a:r>
            <a:r>
              <a:rPr lang="zh-CN" altLang="en-US" sz="4000" cap="none" dirty="0"/>
              <a:t>意识流</a:t>
            </a:r>
          </a:p>
        </p:txBody>
      </p:sp>
      <p:sp>
        <p:nvSpPr>
          <p:cNvPr id="5" name="文本框 4"/>
          <p:cNvSpPr txBox="1"/>
          <p:nvPr/>
        </p:nvSpPr>
        <p:spPr>
          <a:xfrm>
            <a:off x="581193" y="1550046"/>
            <a:ext cx="11029613" cy="4419030"/>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网络层的地址，基于当前的拓扑结构，我们对每个人统一一个新的地址编排</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类比一下，</a:t>
            </a:r>
            <a:r>
              <a:rPr lang="en-US" altLang="zh-CN" sz="2000" dirty="0">
                <a:latin typeface="Microsoft YaHei UI" panose="020B0503020204020204" pitchFamily="34" charset="-122"/>
                <a:ea typeface="Microsoft YaHei UI" panose="020B0503020204020204" pitchFamily="34" charset="-122"/>
              </a:rPr>
              <a:t>MAC</a:t>
            </a:r>
            <a:r>
              <a:rPr lang="zh-CN" altLang="en-US" sz="2000" dirty="0">
                <a:latin typeface="Microsoft YaHei UI" panose="020B0503020204020204" pitchFamily="34" charset="-122"/>
                <a:ea typeface="Microsoft YaHei UI" panose="020B0503020204020204" pitchFamily="34" charset="-122"/>
              </a:rPr>
              <a:t>地址对应的是人的名字，</a:t>
            </a:r>
            <a:r>
              <a:rPr lang="en-US" altLang="zh-CN" sz="2000" dirty="0">
                <a:highlight>
                  <a:srgbClr val="FFFF00"/>
                </a:highlight>
                <a:latin typeface="Microsoft YaHei UI" panose="020B0503020204020204" pitchFamily="34" charset="-122"/>
                <a:ea typeface="Microsoft YaHei UI" panose="020B0503020204020204" pitchFamily="34" charset="-122"/>
              </a:rPr>
              <a:t>IP</a:t>
            </a:r>
            <a:r>
              <a:rPr lang="zh-CN" altLang="en-US" sz="2000" dirty="0">
                <a:highlight>
                  <a:srgbClr val="FFFF00"/>
                </a:highlight>
                <a:latin typeface="Microsoft YaHei UI" panose="020B0503020204020204" pitchFamily="34" charset="-122"/>
                <a:ea typeface="Microsoft YaHei UI" panose="020B0503020204020204" pitchFamily="34" charset="-122"/>
              </a:rPr>
              <a:t>地址</a:t>
            </a:r>
            <a:r>
              <a:rPr lang="zh-CN" altLang="en-US" sz="2000" dirty="0">
                <a:latin typeface="Microsoft YaHei UI" panose="020B0503020204020204" pitchFamily="34" charset="-122"/>
                <a:ea typeface="Microsoft YaHei UI" panose="020B0503020204020204" pitchFamily="34" charset="-122"/>
              </a:rPr>
              <a:t>对应的是人的办公室号牌和工位位置</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这两个地址，原则上与主机都是一一对应的关系</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每个办公室委派信使，如果负责人收到了隔壁传来的话，只需要查这个映射关系表，根据目标办公室地址，向对应方向最近的办公室传话就行了</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所有相邻的信使共同维护了所有办公室地址和向着对应办公室最近一个办公室地址的映射关系，这就是</a:t>
            </a:r>
            <a:r>
              <a:rPr lang="zh-CN" altLang="en-US" sz="2000" dirty="0">
                <a:highlight>
                  <a:srgbClr val="FFFF00"/>
                </a:highlight>
                <a:latin typeface="Microsoft YaHei UI" panose="020B0503020204020204" pitchFamily="34" charset="-122"/>
                <a:ea typeface="Microsoft YaHei UI" panose="020B0503020204020204" pitchFamily="34" charset="-122"/>
              </a:rPr>
              <a:t>路由表</a:t>
            </a:r>
            <a:endParaRPr lang="en-US" altLang="zh-CN" sz="2000" dirty="0">
              <a:highlight>
                <a:srgbClr val="FFFF00"/>
              </a:highlight>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这个表如果靠上面的领导直接告诉的，那就是</a:t>
            </a:r>
            <a:r>
              <a:rPr lang="zh-CN" altLang="en-US" sz="2000" dirty="0">
                <a:highlight>
                  <a:srgbClr val="FFFF00"/>
                </a:highlight>
                <a:latin typeface="Microsoft YaHei UI" panose="020B0503020204020204" pitchFamily="34" charset="-122"/>
                <a:ea typeface="Microsoft YaHei UI" panose="020B0503020204020204" pitchFamily="34" charset="-122"/>
              </a:rPr>
              <a:t>静态路由</a:t>
            </a:r>
            <a:endParaRPr lang="en-US" altLang="zh-CN" sz="2000" dirty="0">
              <a:highlight>
                <a:srgbClr val="FFFF00"/>
              </a:highlight>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这个表如果靠相邻办公室的信使之间窃窃私语互相交流得知的，那就是</a:t>
            </a:r>
            <a:r>
              <a:rPr lang="zh-CN" altLang="en-US" sz="2000" dirty="0">
                <a:highlight>
                  <a:srgbClr val="FFFF00"/>
                </a:highlight>
                <a:latin typeface="Microsoft YaHei UI" panose="020B0503020204020204" pitchFamily="34" charset="-122"/>
                <a:ea typeface="Microsoft YaHei UI" panose="020B0503020204020204" pitchFamily="34" charset="-122"/>
              </a:rPr>
              <a:t>动态路由</a:t>
            </a:r>
            <a:endParaRPr lang="en-US" altLang="zh-CN" sz="2000" dirty="0">
              <a:highlight>
                <a:srgbClr val="FFFF00"/>
              </a:highlight>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信使，就是</a:t>
            </a:r>
            <a:r>
              <a:rPr lang="zh-CN" altLang="en-US" sz="2000" dirty="0">
                <a:highlight>
                  <a:srgbClr val="FFFF00"/>
                </a:highlight>
                <a:latin typeface="Microsoft YaHei UI" panose="020B0503020204020204" pitchFamily="34" charset="-122"/>
                <a:ea typeface="Microsoft YaHei UI" panose="020B0503020204020204" pitchFamily="34" charset="-122"/>
              </a:rPr>
              <a:t>路由器的接口</a:t>
            </a:r>
            <a:r>
              <a:rPr lang="zh-CN" altLang="en-US" sz="2000" dirty="0">
                <a:latin typeface="Microsoft YaHei UI" panose="020B0503020204020204" pitchFamily="34" charset="-122"/>
                <a:ea typeface="Microsoft YaHei UI" panose="020B0503020204020204" pitchFamily="34" charset="-122"/>
              </a:rPr>
              <a:t>，它隔离了广播域</a:t>
            </a:r>
            <a:endParaRPr lang="en-US" altLang="zh-CN" sz="20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45386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2.1 </a:t>
            </a:r>
            <a:r>
              <a:rPr lang="zh-CN" altLang="en-US" sz="4000" cap="none" dirty="0"/>
              <a:t>知识梳理</a:t>
            </a:r>
            <a:r>
              <a:rPr lang="en-US" altLang="zh-CN" sz="4000" cap="none" dirty="0"/>
              <a:t>——</a:t>
            </a:r>
            <a:r>
              <a:rPr lang="zh-CN" altLang="en-US" sz="4000" cap="none" dirty="0"/>
              <a:t>意识流</a:t>
            </a:r>
          </a:p>
        </p:txBody>
      </p:sp>
      <p:sp>
        <p:nvSpPr>
          <p:cNvPr id="5" name="文本框 4"/>
          <p:cNvSpPr txBox="1"/>
          <p:nvPr/>
        </p:nvSpPr>
        <p:spPr>
          <a:xfrm>
            <a:off x="581193" y="1550046"/>
            <a:ext cx="11029613" cy="2854756"/>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得有管理员负责给新来的人分配工位</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“你，就去这个实验室的</a:t>
            </a:r>
            <a:r>
              <a:rPr lang="en-US" altLang="zh-CN" sz="2000" dirty="0">
                <a:latin typeface="Microsoft YaHei UI" panose="020B0503020204020204" pitchFamily="34" charset="-122"/>
                <a:ea typeface="Microsoft YaHei UI" panose="020B0503020204020204" pitchFamily="34" charset="-122"/>
              </a:rPr>
              <a:t>A25</a:t>
            </a:r>
            <a:r>
              <a:rPr lang="zh-CN" altLang="en-US" sz="2000" dirty="0">
                <a:latin typeface="Microsoft YaHei UI" panose="020B0503020204020204" pitchFamily="34" charset="-122"/>
                <a:ea typeface="Microsoft YaHei UI" panose="020B0503020204020204" pitchFamily="34" charset="-122"/>
              </a:rPr>
              <a:t>位置了，我给你记上”</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000" dirty="0">
                <a:highlight>
                  <a:srgbClr val="FFFF00"/>
                </a:highlight>
                <a:latin typeface="Microsoft YaHei UI" panose="020B0503020204020204" pitchFamily="34" charset="-122"/>
                <a:ea typeface="Microsoft YaHei UI" panose="020B0503020204020204" pitchFamily="34" charset="-122"/>
              </a:rPr>
              <a:t>动态主机配置协议</a:t>
            </a:r>
            <a:r>
              <a:rPr lang="zh-CN" altLang="en-US" sz="2000" dirty="0">
                <a:latin typeface="Microsoft YaHei UI" panose="020B0503020204020204" pitchFamily="34" charset="-122"/>
                <a:ea typeface="Microsoft YaHei UI" panose="020B0503020204020204" pitchFamily="34" charset="-122"/>
              </a:rPr>
              <a:t>（</a:t>
            </a:r>
            <a:r>
              <a:rPr lang="en-US" altLang="zh-CN" sz="2000" dirty="0">
                <a:latin typeface="Microsoft YaHei UI" panose="020B0503020204020204" pitchFamily="34" charset="-122"/>
                <a:ea typeface="Microsoft YaHei UI" panose="020B0503020204020204" pitchFamily="34" charset="-122"/>
              </a:rPr>
              <a:t>Dynamic Host Configuration Protocol</a:t>
            </a:r>
            <a:r>
              <a:rPr lang="zh-CN" altLang="en-US" sz="2000" dirty="0">
                <a:latin typeface="Microsoft YaHei UI" panose="020B0503020204020204" pitchFamily="34" charset="-122"/>
                <a:ea typeface="Microsoft YaHei UI" panose="020B0503020204020204" pitchFamily="34" charset="-122"/>
              </a:rPr>
              <a:t>，</a:t>
            </a:r>
            <a:r>
              <a:rPr lang="en-US" altLang="zh-CN" sz="2000" dirty="0">
                <a:latin typeface="Microsoft YaHei UI" panose="020B0503020204020204" pitchFamily="34" charset="-122"/>
                <a:ea typeface="Microsoft YaHei UI" panose="020B0503020204020204" pitchFamily="34" charset="-122"/>
              </a:rPr>
              <a:t>DHCP</a:t>
            </a:r>
            <a:r>
              <a:rPr lang="zh-CN" altLang="en-US" sz="2000" dirty="0">
                <a:latin typeface="Microsoft YaHei UI" panose="020B0503020204020204" pitchFamily="34" charset="-122"/>
                <a:ea typeface="Microsoft YaHei UI" panose="020B0503020204020204" pitchFamily="34" charset="-122"/>
              </a:rPr>
              <a:t>）</a:t>
            </a: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工作时称职务！有很多时候我们关心职务是什么，而不太关心担任这个职务的是谁</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“快期末了，我一次作业都没交，得找助教补交了。。。诶等等，这门课助教是谁啊”</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000" dirty="0">
                <a:highlight>
                  <a:srgbClr val="FFFF00"/>
                </a:highlight>
                <a:latin typeface="Microsoft YaHei UI" panose="020B0503020204020204" pitchFamily="34" charset="-122"/>
                <a:ea typeface="Microsoft YaHei UI" panose="020B0503020204020204" pitchFamily="34" charset="-122"/>
              </a:rPr>
              <a:t>地址解析协议</a:t>
            </a:r>
            <a:r>
              <a:rPr lang="zh-CN" altLang="en-US" sz="2000" dirty="0">
                <a:latin typeface="Microsoft YaHei UI" panose="020B0503020204020204" pitchFamily="34" charset="-122"/>
                <a:ea typeface="Microsoft YaHei UI" panose="020B0503020204020204" pitchFamily="34" charset="-122"/>
              </a:rPr>
              <a:t>（</a:t>
            </a:r>
            <a:r>
              <a:rPr lang="en-US" altLang="zh-CN" sz="2000" dirty="0">
                <a:latin typeface="Microsoft YaHei UI" panose="020B0503020204020204" pitchFamily="34" charset="-122"/>
                <a:ea typeface="Microsoft YaHei UI" panose="020B0503020204020204" pitchFamily="34" charset="-122"/>
              </a:rPr>
              <a:t>Address Resolution Protocol</a:t>
            </a:r>
            <a:r>
              <a:rPr lang="zh-CN" altLang="en-US" sz="2000" dirty="0">
                <a:latin typeface="Microsoft YaHei UI" panose="020B0503020204020204" pitchFamily="34" charset="-122"/>
                <a:ea typeface="Microsoft YaHei UI" panose="020B0503020204020204" pitchFamily="34" charset="-122"/>
              </a:rPr>
              <a:t>，</a:t>
            </a:r>
            <a:r>
              <a:rPr lang="en-US" altLang="zh-CN" sz="2000" dirty="0">
                <a:latin typeface="Microsoft YaHei UI" panose="020B0503020204020204" pitchFamily="34" charset="-122"/>
                <a:ea typeface="Microsoft YaHei UI" panose="020B0503020204020204" pitchFamily="34" charset="-122"/>
              </a:rPr>
              <a:t>ARP</a:t>
            </a:r>
            <a:r>
              <a:rPr lang="zh-CN" altLang="en-US" sz="2000" dirty="0">
                <a:latin typeface="Microsoft YaHei UI" panose="020B0503020204020204" pitchFamily="34" charset="-122"/>
                <a:ea typeface="Microsoft YaHei UI" panose="020B0503020204020204" pitchFamily="34" charset="-122"/>
              </a:rPr>
              <a:t>）</a:t>
            </a:r>
            <a:endParaRPr lang="en-US" altLang="zh-CN" sz="20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210981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2.1 </a:t>
            </a:r>
            <a:r>
              <a:rPr lang="zh-CN" altLang="en-US" sz="4000" cap="none" dirty="0"/>
              <a:t>知识梳理</a:t>
            </a:r>
            <a:r>
              <a:rPr lang="en-US" altLang="zh-CN" sz="4000" cap="none" dirty="0"/>
              <a:t>——</a:t>
            </a:r>
            <a:r>
              <a:rPr lang="zh-CN" altLang="en-US" sz="4000" cap="none" dirty="0"/>
              <a:t>意识流</a:t>
            </a:r>
          </a:p>
        </p:txBody>
      </p:sp>
      <p:sp>
        <p:nvSpPr>
          <p:cNvPr id="5" name="文本框 4"/>
          <p:cNvSpPr txBox="1"/>
          <p:nvPr/>
        </p:nvSpPr>
        <p:spPr>
          <a:xfrm>
            <a:off x="581193" y="1550046"/>
            <a:ext cx="11029613" cy="1138132"/>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至此，网络层，也逐渐拉开了序幕，用意识流理解网络，也告一段落</a:t>
            </a:r>
            <a:endParaRPr lang="en-US" altLang="zh-CN"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endParaRPr lang="en-US" altLang="zh-CN"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接下来，梳理一下考试相关的重点内容？</a:t>
            </a:r>
            <a:endParaRPr lang="en-US" altLang="zh-CN"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6156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2.2 </a:t>
            </a:r>
            <a:r>
              <a:rPr lang="zh-CN" altLang="en-US" sz="4000" cap="none" dirty="0"/>
              <a:t>知识梳理</a:t>
            </a:r>
            <a:r>
              <a:rPr lang="en-US" altLang="zh-CN" sz="4000" cap="none" dirty="0"/>
              <a:t>——</a:t>
            </a:r>
            <a:r>
              <a:rPr lang="zh-CN" altLang="en-US" sz="4000" cap="none" dirty="0"/>
              <a:t>面向考试</a:t>
            </a:r>
          </a:p>
        </p:txBody>
      </p:sp>
      <p:sp>
        <p:nvSpPr>
          <p:cNvPr id="5" name="文本框 4"/>
          <p:cNvSpPr txBox="1"/>
          <p:nvPr/>
        </p:nvSpPr>
        <p:spPr>
          <a:xfrm>
            <a:off x="581193" y="1550046"/>
            <a:ext cx="11029613" cy="4018921"/>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按章节分</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概述</a:t>
            </a:r>
            <a:endParaRPr lang="en-US" altLang="zh-CN"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dirty="0">
                <a:latin typeface="Microsoft YaHei UI" panose="020B0503020204020204" pitchFamily="34" charset="-122"/>
                <a:ea typeface="Microsoft YaHei UI" panose="020B0503020204020204" pitchFamily="34" charset="-122"/>
              </a:rPr>
              <a:t>ISO-OSI</a:t>
            </a:r>
            <a:r>
              <a:rPr lang="zh-CN" altLang="en-US" dirty="0">
                <a:latin typeface="Microsoft YaHei UI" panose="020B0503020204020204" pitchFamily="34" charset="-122"/>
                <a:ea typeface="Microsoft YaHei UI" panose="020B0503020204020204" pitchFamily="34" charset="-122"/>
              </a:rPr>
              <a:t>模型都有啥、</a:t>
            </a:r>
            <a:r>
              <a:rPr lang="en-US" altLang="zh-CN" dirty="0">
                <a:latin typeface="Microsoft YaHei UI" panose="020B0503020204020204" pitchFamily="34" charset="-122"/>
                <a:ea typeface="Microsoft YaHei UI" panose="020B0503020204020204" pitchFamily="34" charset="-122"/>
              </a:rPr>
              <a:t>TCP/IP</a:t>
            </a:r>
            <a:r>
              <a:rPr lang="zh-CN" altLang="en-US" dirty="0">
                <a:latin typeface="Microsoft YaHei UI" panose="020B0503020204020204" pitchFamily="34" charset="-122"/>
                <a:ea typeface="Microsoft YaHei UI" panose="020B0503020204020204" pitchFamily="34" charset="-122"/>
              </a:rPr>
              <a:t>模型都有啥以及具体每层的功能</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物理层</a:t>
            </a:r>
            <a:endParaRPr lang="en-US" altLang="zh-CN"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dirty="0">
                <a:latin typeface="Microsoft YaHei UI" panose="020B0503020204020204" pitchFamily="34" charset="-122"/>
                <a:ea typeface="Microsoft YaHei UI" panose="020B0503020204020204" pitchFamily="34" charset="-122"/>
              </a:rPr>
              <a:t>Nyquist</a:t>
            </a:r>
            <a:r>
              <a:rPr lang="zh-CN" altLang="en-US" dirty="0">
                <a:latin typeface="Microsoft YaHei UI" panose="020B0503020204020204" pitchFamily="34" charset="-122"/>
                <a:ea typeface="Microsoft YaHei UI" panose="020B0503020204020204" pitchFamily="34" charset="-122"/>
              </a:rPr>
              <a:t>和</a:t>
            </a:r>
            <a:r>
              <a:rPr lang="en-US" altLang="zh-CN" dirty="0">
                <a:latin typeface="Microsoft YaHei UI" panose="020B0503020204020204" pitchFamily="34" charset="-122"/>
                <a:ea typeface="Microsoft YaHei UI" panose="020B0503020204020204" pitchFamily="34" charset="-122"/>
              </a:rPr>
              <a:t>Shannon</a:t>
            </a:r>
            <a:r>
              <a:rPr lang="zh-CN" altLang="en-US" dirty="0">
                <a:latin typeface="Microsoft YaHei UI" panose="020B0503020204020204" pitchFamily="34" charset="-122"/>
                <a:ea typeface="Microsoft YaHei UI" panose="020B0503020204020204" pitchFamily="34" charset="-122"/>
              </a:rPr>
              <a:t>计算带宽的公式</a:t>
            </a:r>
            <a:endParaRPr lang="en-US" altLang="zh-CN"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各种交换技术对应的时序图画法，以及对应的时延分析、带宽利用率分析等等</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数据链路层</a:t>
            </a:r>
            <a:endParaRPr lang="en-US" altLang="zh-CN"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dirty="0">
                <a:latin typeface="Microsoft YaHei UI" panose="020B0503020204020204" pitchFamily="34" charset="-122"/>
                <a:ea typeface="Microsoft YaHei UI" panose="020B0503020204020204" pitchFamily="34" charset="-122"/>
              </a:rPr>
              <a:t>CRC</a:t>
            </a:r>
            <a:r>
              <a:rPr lang="zh-CN" altLang="en-US" dirty="0">
                <a:latin typeface="Microsoft YaHei UI" panose="020B0503020204020204" pitchFamily="34" charset="-122"/>
                <a:ea typeface="Microsoft YaHei UI" panose="020B0503020204020204" pitchFamily="34" charset="-122"/>
              </a:rPr>
              <a:t>校验计算，生成多项式，多项式除法，注意要异或，不要进位借位的加减</a:t>
            </a:r>
            <a:endParaRPr lang="en-US" altLang="zh-CN"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滑动窗口协议（</a:t>
            </a:r>
            <a:r>
              <a:rPr lang="zh-CN" altLang="en-US" dirty="0">
                <a:highlight>
                  <a:srgbClr val="FFFF00"/>
                </a:highlight>
                <a:latin typeface="Microsoft YaHei UI" panose="020B0503020204020204" pitchFamily="34" charset="-122"/>
                <a:ea typeface="Microsoft YaHei UI" panose="020B0503020204020204" pitchFamily="34" charset="-122"/>
              </a:rPr>
              <a:t>实验做过</a:t>
            </a:r>
            <a:r>
              <a:rPr lang="zh-CN" altLang="en-US" dirty="0">
                <a:latin typeface="Microsoft YaHei UI" panose="020B0503020204020204" pitchFamily="34" charset="-122"/>
                <a:ea typeface="Microsoft YaHei UI" panose="020B0503020204020204" pitchFamily="34" charset="-122"/>
              </a:rPr>
              <a:t>，停等协议，回退</a:t>
            </a:r>
            <a:r>
              <a:rPr lang="en-US" altLang="zh-CN" dirty="0">
                <a:latin typeface="Microsoft YaHei UI" panose="020B0503020204020204" pitchFamily="34" charset="-122"/>
                <a:ea typeface="Microsoft YaHei UI" panose="020B0503020204020204" pitchFamily="34" charset="-122"/>
              </a:rPr>
              <a:t>n</a:t>
            </a:r>
            <a:r>
              <a:rPr lang="zh-CN" altLang="en-US" dirty="0">
                <a:latin typeface="Microsoft YaHei UI" panose="020B0503020204020204" pitchFamily="34" charset="-122"/>
                <a:ea typeface="Microsoft YaHei UI" panose="020B0503020204020204" pitchFamily="34" charset="-122"/>
              </a:rPr>
              <a:t>协议，选择重传协议），发送接收窗口大小与窗口寄存器位数的关系</a:t>
            </a:r>
            <a:endParaRPr lang="en-US" altLang="zh-CN"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dirty="0">
                <a:latin typeface="Microsoft YaHei UI" panose="020B0503020204020204" pitchFamily="34" charset="-122"/>
                <a:ea typeface="Microsoft YaHei UI" panose="020B0503020204020204" pitchFamily="34" charset="-122"/>
              </a:rPr>
              <a:t>MAC</a:t>
            </a:r>
            <a:r>
              <a:rPr lang="zh-CN" altLang="en-US" dirty="0">
                <a:latin typeface="Microsoft YaHei UI" panose="020B0503020204020204" pitchFamily="34" charset="-122"/>
                <a:ea typeface="Microsoft YaHei UI" panose="020B0503020204020204" pitchFamily="34" charset="-122"/>
              </a:rPr>
              <a:t>子层的</a:t>
            </a:r>
            <a:r>
              <a:rPr lang="en-US" altLang="zh-CN" dirty="0">
                <a:latin typeface="Microsoft YaHei UI" panose="020B0503020204020204" pitchFamily="34" charset="-122"/>
                <a:ea typeface="Microsoft YaHei UI" panose="020B0503020204020204" pitchFamily="34" charset="-122"/>
              </a:rPr>
              <a:t>CSMA</a:t>
            </a:r>
            <a:r>
              <a:rPr lang="zh-CN" altLang="en-US" dirty="0">
                <a:latin typeface="Microsoft YaHei UI" panose="020B0503020204020204" pitchFamily="34" charset="-122"/>
                <a:ea typeface="Microsoft YaHei UI" panose="020B0503020204020204" pitchFamily="34" charset="-122"/>
              </a:rPr>
              <a:t>协议（宿舍洗衣服），</a:t>
            </a:r>
            <a:r>
              <a:rPr lang="en-US" altLang="zh-CN" dirty="0">
                <a:latin typeface="Microsoft YaHei UI" panose="020B0503020204020204" pitchFamily="34" charset="-122"/>
                <a:ea typeface="Microsoft YaHei UI" panose="020B0503020204020204" pitchFamily="34" charset="-122"/>
              </a:rPr>
              <a:t>MAC</a:t>
            </a:r>
            <a:r>
              <a:rPr lang="zh-CN" altLang="en-US" dirty="0">
                <a:latin typeface="Microsoft YaHei UI" panose="020B0503020204020204" pitchFamily="34" charset="-122"/>
                <a:ea typeface="Microsoft YaHei UI" panose="020B0503020204020204" pitchFamily="34" charset="-122"/>
              </a:rPr>
              <a:t>格式，网桥和交换机干什么的</a:t>
            </a:r>
            <a:endParaRPr lang="en-US" altLang="zh-CN"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7290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zh-CN" altLang="en-US" sz="4000" cap="none" dirty="0"/>
              <a:t>目录</a:t>
            </a:r>
          </a:p>
        </p:txBody>
      </p:sp>
      <p:sp>
        <p:nvSpPr>
          <p:cNvPr id="5" name="文本框 4"/>
          <p:cNvSpPr txBox="1"/>
          <p:nvPr/>
        </p:nvSpPr>
        <p:spPr>
          <a:xfrm>
            <a:off x="581193" y="1550046"/>
            <a:ext cx="11029616" cy="4409092"/>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4400" dirty="0">
                <a:latin typeface="Microsoft YaHei UI" panose="020B0503020204020204" pitchFamily="34" charset="-122"/>
                <a:ea typeface="Microsoft YaHei UI" panose="020B0503020204020204" pitchFamily="34" charset="-122"/>
              </a:rPr>
              <a:t>相关重要通知总结</a:t>
            </a:r>
            <a:endParaRPr lang="en-US" altLang="zh-CN" sz="44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4400" dirty="0">
                <a:latin typeface="Microsoft YaHei UI" panose="020B0503020204020204" pitchFamily="34" charset="-122"/>
                <a:ea typeface="Microsoft YaHei UI" panose="020B0503020204020204" pitchFamily="34" charset="-122"/>
              </a:rPr>
              <a:t>知识梳理</a:t>
            </a:r>
            <a:endParaRPr lang="en-US" altLang="zh-CN" sz="4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4400" dirty="0">
                <a:latin typeface="Microsoft YaHei UI" panose="020B0503020204020204" pitchFamily="34" charset="-122"/>
                <a:ea typeface="Microsoft YaHei UI" panose="020B0503020204020204" pitchFamily="34" charset="-122"/>
              </a:rPr>
              <a:t>意识流</a:t>
            </a:r>
            <a:endParaRPr lang="en-US" altLang="zh-CN" sz="44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4400" dirty="0">
                <a:latin typeface="Microsoft YaHei UI" panose="020B0503020204020204" pitchFamily="34" charset="-122"/>
                <a:ea typeface="Microsoft YaHei UI" panose="020B0503020204020204" pitchFamily="34" charset="-122"/>
              </a:rPr>
              <a:t>面向考试</a:t>
            </a:r>
            <a:endParaRPr lang="en-US" altLang="zh-CN" sz="44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4400" dirty="0">
                <a:latin typeface="Microsoft YaHei UI" panose="020B0503020204020204" pitchFamily="34" charset="-122"/>
                <a:ea typeface="Microsoft YaHei UI" panose="020B0503020204020204" pitchFamily="34" charset="-122"/>
              </a:rPr>
              <a:t>习题讲解</a:t>
            </a:r>
            <a:endParaRPr lang="en-US" altLang="zh-CN" sz="44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1899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2.2 </a:t>
            </a:r>
            <a:r>
              <a:rPr lang="zh-CN" altLang="en-US" sz="4000" cap="none" dirty="0"/>
              <a:t>知识梳理</a:t>
            </a:r>
            <a:r>
              <a:rPr lang="en-US" altLang="zh-CN" sz="4000" cap="none" dirty="0"/>
              <a:t>——</a:t>
            </a:r>
            <a:r>
              <a:rPr lang="zh-CN" altLang="en-US" sz="4000" cap="none" dirty="0"/>
              <a:t>面向考试</a:t>
            </a:r>
          </a:p>
        </p:txBody>
      </p:sp>
      <p:sp>
        <p:nvSpPr>
          <p:cNvPr id="5" name="文本框 4"/>
          <p:cNvSpPr txBox="1"/>
          <p:nvPr/>
        </p:nvSpPr>
        <p:spPr>
          <a:xfrm>
            <a:off x="581193" y="1550046"/>
            <a:ext cx="11029613" cy="4979184"/>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按章节分</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网络层</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流量控制算法（漏桶算法，令牌桶算法），路由算法（距离矢量算法，链路状态算法），</a:t>
            </a:r>
            <a:r>
              <a:rPr lang="en-US" altLang="zh-CN" sz="1600" dirty="0">
                <a:latin typeface="Microsoft YaHei UI" panose="020B0503020204020204" pitchFamily="34" charset="-122"/>
                <a:ea typeface="Microsoft YaHei UI" panose="020B0503020204020204" pitchFamily="34" charset="-122"/>
              </a:rPr>
              <a:t>IGP</a:t>
            </a:r>
            <a:r>
              <a:rPr lang="zh-CN" altLang="en-US" sz="1600" dirty="0">
                <a:latin typeface="Microsoft YaHei UI" panose="020B0503020204020204" pitchFamily="34" charset="-122"/>
                <a:ea typeface="Microsoft YaHei UI" panose="020B0503020204020204" pitchFamily="34" charset="-122"/>
              </a:rPr>
              <a:t>，</a:t>
            </a:r>
            <a:r>
              <a:rPr lang="en-US" altLang="zh-CN" sz="1600" dirty="0">
                <a:latin typeface="Microsoft YaHei UI" panose="020B0503020204020204" pitchFamily="34" charset="-122"/>
                <a:ea typeface="Microsoft YaHei UI" panose="020B0503020204020204" pitchFamily="34" charset="-122"/>
              </a:rPr>
              <a:t>EGP</a:t>
            </a:r>
            <a:r>
              <a:rPr lang="zh-CN" altLang="en-US" sz="1600" dirty="0">
                <a:latin typeface="Microsoft YaHei UI" panose="020B0503020204020204" pitchFamily="34" charset="-122"/>
                <a:ea typeface="Microsoft YaHei UI" panose="020B0503020204020204" pitchFamily="34" charset="-122"/>
              </a:rPr>
              <a:t>，路由器是干什么的</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600" dirty="0">
                <a:latin typeface="Microsoft YaHei UI" panose="020B0503020204020204" pitchFamily="34" charset="-122"/>
                <a:ea typeface="Microsoft YaHei UI" panose="020B0503020204020204" pitchFamily="34" charset="-122"/>
              </a:rPr>
              <a:t>IP</a:t>
            </a:r>
            <a:r>
              <a:rPr lang="zh-CN" altLang="en-US" sz="1600" dirty="0">
                <a:latin typeface="Microsoft YaHei UI" panose="020B0503020204020204" pitchFamily="34" charset="-122"/>
                <a:ea typeface="Microsoft YaHei UI" panose="020B0503020204020204" pitchFamily="34" charset="-122"/>
              </a:rPr>
              <a:t>格式详细内容，注意某些字段的单位！！！</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600" dirty="0">
                <a:latin typeface="Microsoft YaHei UI" panose="020B0503020204020204" pitchFamily="34" charset="-122"/>
                <a:ea typeface="Microsoft YaHei UI" panose="020B0503020204020204" pitchFamily="34" charset="-122"/>
              </a:rPr>
              <a:t>ARP</a:t>
            </a:r>
            <a:r>
              <a:rPr lang="zh-CN" altLang="en-US" sz="1600" dirty="0">
                <a:latin typeface="Microsoft YaHei UI" panose="020B0503020204020204" pitchFamily="34" charset="-122"/>
                <a:ea typeface="Microsoft YaHei UI" panose="020B0503020204020204" pitchFamily="34" charset="-122"/>
              </a:rPr>
              <a:t>协议，</a:t>
            </a:r>
            <a:r>
              <a:rPr lang="en-US" altLang="zh-CN" sz="1600" dirty="0">
                <a:latin typeface="Microsoft YaHei UI" panose="020B0503020204020204" pitchFamily="34" charset="-122"/>
                <a:ea typeface="Microsoft YaHei UI" panose="020B0503020204020204" pitchFamily="34" charset="-122"/>
              </a:rPr>
              <a:t>DHCP</a:t>
            </a:r>
            <a:r>
              <a:rPr lang="zh-CN" altLang="en-US" sz="1600" dirty="0">
                <a:latin typeface="Microsoft YaHei UI" panose="020B0503020204020204" pitchFamily="34" charset="-122"/>
                <a:ea typeface="Microsoft YaHei UI" panose="020B0503020204020204" pitchFamily="34" charset="-122"/>
              </a:rPr>
              <a:t>协议，</a:t>
            </a:r>
            <a:r>
              <a:rPr lang="en-US" altLang="zh-CN" sz="1600" dirty="0">
                <a:latin typeface="Microsoft YaHei UI" panose="020B0503020204020204" pitchFamily="34" charset="-122"/>
                <a:ea typeface="Microsoft YaHei UI" panose="020B0503020204020204" pitchFamily="34" charset="-122"/>
              </a:rPr>
              <a:t>ICMP</a:t>
            </a:r>
            <a:r>
              <a:rPr lang="zh-CN" altLang="en-US" sz="1600" dirty="0">
                <a:latin typeface="Microsoft YaHei UI" panose="020B0503020204020204" pitchFamily="34" charset="-122"/>
                <a:ea typeface="Microsoft YaHei UI" panose="020B0503020204020204" pitchFamily="34" charset="-122"/>
              </a:rPr>
              <a:t>协议（</a:t>
            </a:r>
            <a:r>
              <a:rPr lang="zh-CN" altLang="en-US" sz="1600" dirty="0">
                <a:highlight>
                  <a:srgbClr val="FFFF00"/>
                </a:highlight>
                <a:latin typeface="Microsoft YaHei UI" panose="020B0503020204020204" pitchFamily="34" charset="-122"/>
                <a:ea typeface="Microsoft YaHei UI" panose="020B0503020204020204" pitchFamily="34" charset="-122"/>
              </a:rPr>
              <a:t>实验做过</a:t>
            </a:r>
            <a:r>
              <a:rPr lang="zh-CN" altLang="en-US" sz="1600" dirty="0">
                <a:latin typeface="Microsoft YaHei UI" panose="020B0503020204020204" pitchFamily="34" charset="-122"/>
                <a:ea typeface="Microsoft YaHei UI" panose="020B0503020204020204" pitchFamily="34" charset="-122"/>
              </a:rPr>
              <a:t>，</a:t>
            </a:r>
            <a:r>
              <a:rPr lang="en-US" altLang="zh-CN" sz="1600" dirty="0">
                <a:latin typeface="Microsoft YaHei UI" panose="020B0503020204020204" pitchFamily="34" charset="-122"/>
                <a:ea typeface="Microsoft YaHei UI" panose="020B0503020204020204" pitchFamily="34" charset="-122"/>
              </a:rPr>
              <a:t>ping</a:t>
            </a:r>
            <a:r>
              <a:rPr lang="zh-CN" altLang="en-US" sz="1600" dirty="0">
                <a:latin typeface="Microsoft YaHei UI" panose="020B0503020204020204" pitchFamily="34" charset="-122"/>
                <a:ea typeface="Microsoft YaHei UI" panose="020B0503020204020204" pitchFamily="34" charset="-122"/>
              </a:rPr>
              <a:t>和</a:t>
            </a:r>
            <a:r>
              <a:rPr lang="en-US" altLang="zh-CN" sz="1600" dirty="0">
                <a:latin typeface="Microsoft YaHei UI" panose="020B0503020204020204" pitchFamily="34" charset="-122"/>
                <a:ea typeface="Microsoft YaHei UI" panose="020B0503020204020204" pitchFamily="34" charset="-122"/>
              </a:rPr>
              <a:t>traceroute</a:t>
            </a:r>
            <a:r>
              <a:rPr lang="zh-CN" altLang="en-US" sz="1600" dirty="0">
                <a:latin typeface="Microsoft YaHei UI" panose="020B0503020204020204" pitchFamily="34" charset="-122"/>
                <a:ea typeface="Microsoft YaHei UI" panose="020B0503020204020204" pitchFamily="34" charset="-122"/>
              </a:rPr>
              <a:t>）</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600" dirty="0">
                <a:latin typeface="Microsoft YaHei UI" panose="020B0503020204020204" pitchFamily="34" charset="-122"/>
                <a:ea typeface="Microsoft YaHei UI" panose="020B0503020204020204" pitchFamily="34" charset="-122"/>
              </a:rPr>
              <a:t>CIDR</a:t>
            </a:r>
            <a:r>
              <a:rPr lang="zh-CN" altLang="en-US" sz="1600" dirty="0">
                <a:latin typeface="Microsoft YaHei UI" panose="020B0503020204020204" pitchFamily="34" charset="-122"/>
                <a:ea typeface="Microsoft YaHei UI" panose="020B0503020204020204" pitchFamily="34" charset="-122"/>
              </a:rPr>
              <a:t>网络划分（</a:t>
            </a:r>
            <a:r>
              <a:rPr lang="zh-CN" altLang="en-US" sz="1600" dirty="0">
                <a:highlight>
                  <a:srgbClr val="FFFF00"/>
                </a:highlight>
                <a:latin typeface="Microsoft YaHei UI" panose="020B0503020204020204" pitchFamily="34" charset="-122"/>
                <a:ea typeface="Microsoft YaHei UI" panose="020B0503020204020204" pitchFamily="34" charset="-122"/>
              </a:rPr>
              <a:t>实验做过</a:t>
            </a:r>
            <a:r>
              <a:rPr lang="zh-CN" altLang="en-US" sz="1600" dirty="0">
                <a:latin typeface="Microsoft YaHei UI" panose="020B0503020204020204" pitchFamily="34" charset="-122"/>
                <a:ea typeface="Microsoft YaHei UI" panose="020B0503020204020204" pitchFamily="34" charset="-122"/>
              </a:rPr>
              <a:t>），</a:t>
            </a:r>
            <a:r>
              <a:rPr lang="en-US" altLang="zh-CN" sz="1600" dirty="0">
                <a:latin typeface="Microsoft YaHei UI" panose="020B0503020204020204" pitchFamily="34" charset="-122"/>
                <a:ea typeface="Microsoft YaHei UI" panose="020B0503020204020204" pitchFamily="34" charset="-122"/>
              </a:rPr>
              <a:t>NAT</a:t>
            </a:r>
            <a:r>
              <a:rPr lang="zh-CN" altLang="en-US" sz="1600" dirty="0">
                <a:latin typeface="Microsoft YaHei UI" panose="020B0503020204020204" pitchFamily="34" charset="-122"/>
                <a:ea typeface="Microsoft YaHei UI" panose="020B0503020204020204" pitchFamily="34" charset="-122"/>
              </a:rPr>
              <a:t>转换</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传输层</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600" dirty="0">
                <a:latin typeface="Microsoft YaHei UI" panose="020B0503020204020204" pitchFamily="34" charset="-122"/>
                <a:ea typeface="Microsoft YaHei UI" panose="020B0503020204020204" pitchFamily="34" charset="-122"/>
              </a:rPr>
              <a:t>TCP</a:t>
            </a:r>
            <a:r>
              <a:rPr lang="zh-CN" altLang="en-US" sz="1600" dirty="0">
                <a:latin typeface="Microsoft YaHei UI" panose="020B0503020204020204" pitchFamily="34" charset="-122"/>
                <a:ea typeface="Microsoft YaHei UI" panose="020B0503020204020204" pitchFamily="34" charset="-122"/>
              </a:rPr>
              <a:t>和</a:t>
            </a:r>
            <a:r>
              <a:rPr lang="en-US" altLang="zh-CN" sz="1600" dirty="0">
                <a:latin typeface="Microsoft YaHei UI" panose="020B0503020204020204" pitchFamily="34" charset="-122"/>
                <a:ea typeface="Microsoft YaHei UI" panose="020B0503020204020204" pitchFamily="34" charset="-122"/>
              </a:rPr>
              <a:t>UDP</a:t>
            </a:r>
            <a:r>
              <a:rPr lang="zh-CN" altLang="en-US" sz="1600" dirty="0">
                <a:latin typeface="Microsoft YaHei UI" panose="020B0503020204020204" pitchFamily="34" charset="-122"/>
                <a:ea typeface="Microsoft YaHei UI" panose="020B0503020204020204" pitchFamily="34" charset="-122"/>
              </a:rPr>
              <a:t>协议格式，</a:t>
            </a:r>
            <a:r>
              <a:rPr lang="en-US" altLang="zh-CN" sz="1600" dirty="0">
                <a:latin typeface="Microsoft YaHei UI" panose="020B0503020204020204" pitchFamily="34" charset="-122"/>
                <a:ea typeface="Microsoft YaHei UI" panose="020B0503020204020204" pitchFamily="34" charset="-122"/>
              </a:rPr>
              <a:t>Socket</a:t>
            </a:r>
            <a:r>
              <a:rPr lang="zh-CN" altLang="en-US" sz="1600" dirty="0">
                <a:latin typeface="Microsoft YaHei UI" panose="020B0503020204020204" pitchFamily="34" charset="-122"/>
                <a:ea typeface="Microsoft YaHei UI" panose="020B0503020204020204" pitchFamily="34" charset="-122"/>
              </a:rPr>
              <a:t>具体流程（</a:t>
            </a:r>
            <a:r>
              <a:rPr lang="zh-CN" altLang="en-US" sz="1600" dirty="0">
                <a:highlight>
                  <a:srgbClr val="FFFF00"/>
                </a:highlight>
                <a:latin typeface="Microsoft YaHei UI" panose="020B0503020204020204" pitchFamily="34" charset="-122"/>
                <a:ea typeface="Microsoft YaHei UI" panose="020B0503020204020204" pitchFamily="34" charset="-122"/>
              </a:rPr>
              <a:t>实验做过</a:t>
            </a:r>
            <a:r>
              <a:rPr lang="zh-CN" altLang="en-US" sz="1600" dirty="0">
                <a:latin typeface="Microsoft YaHei UI" panose="020B0503020204020204" pitchFamily="34" charset="-122"/>
                <a:ea typeface="Microsoft YaHei UI" panose="020B0503020204020204" pitchFamily="34" charset="-122"/>
              </a:rPr>
              <a:t>）</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600" dirty="0">
                <a:latin typeface="Microsoft YaHei UI" panose="020B0503020204020204" pitchFamily="34" charset="-122"/>
                <a:ea typeface="Microsoft YaHei UI" panose="020B0503020204020204" pitchFamily="34" charset="-122"/>
              </a:rPr>
              <a:t>TCP</a:t>
            </a:r>
            <a:r>
              <a:rPr lang="zh-CN" altLang="en-US" sz="1600" dirty="0">
                <a:latin typeface="Microsoft YaHei UI" panose="020B0503020204020204" pitchFamily="34" charset="-122"/>
                <a:ea typeface="Microsoft YaHei UI" panose="020B0503020204020204" pitchFamily="34" charset="-122"/>
              </a:rPr>
              <a:t>的流量控制与拥塞控制</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600" dirty="0">
                <a:latin typeface="Microsoft YaHei UI" panose="020B0503020204020204" pitchFamily="34" charset="-122"/>
                <a:ea typeface="Microsoft YaHei UI" panose="020B0503020204020204" pitchFamily="34" charset="-122"/>
              </a:rPr>
              <a:t>TCP</a:t>
            </a:r>
            <a:r>
              <a:rPr lang="zh-CN" altLang="en-US" sz="1600" dirty="0">
                <a:latin typeface="Microsoft YaHei UI" panose="020B0503020204020204" pitchFamily="34" charset="-122"/>
                <a:ea typeface="Microsoft YaHei UI" panose="020B0503020204020204" pitchFamily="34" charset="-122"/>
              </a:rPr>
              <a:t>的建立与释放连接</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600" dirty="0">
                <a:latin typeface="Microsoft YaHei UI" panose="020B0503020204020204" pitchFamily="34" charset="-122"/>
                <a:ea typeface="Microsoft YaHei UI" panose="020B0503020204020204" pitchFamily="34" charset="-122"/>
              </a:rPr>
              <a:t>TCP</a:t>
            </a:r>
            <a:r>
              <a:rPr lang="zh-CN" altLang="en-US" sz="1600" dirty="0">
                <a:latin typeface="Microsoft YaHei UI" panose="020B0503020204020204" pitchFamily="34" charset="-122"/>
                <a:ea typeface="Microsoft YaHei UI" panose="020B0503020204020204" pitchFamily="34" charset="-122"/>
              </a:rPr>
              <a:t>的若干定时器（保持存活定时器，闲置静默定时器，持续定时器，重传定时器，</a:t>
            </a:r>
            <a:r>
              <a:rPr lang="en-US" altLang="zh-CN" sz="1600" dirty="0">
                <a:latin typeface="Microsoft YaHei UI" panose="020B0503020204020204" pitchFamily="34" charset="-122"/>
                <a:ea typeface="Microsoft YaHei UI" panose="020B0503020204020204" pitchFamily="34" charset="-122"/>
              </a:rPr>
              <a:t>ACK</a:t>
            </a:r>
            <a:r>
              <a:rPr lang="zh-CN" altLang="en-US" sz="1600" dirty="0">
                <a:latin typeface="Microsoft YaHei UI" panose="020B0503020204020204" pitchFamily="34" charset="-122"/>
                <a:ea typeface="Microsoft YaHei UI" panose="020B0503020204020204" pitchFamily="34" charset="-122"/>
              </a:rPr>
              <a:t>稍带确认定时器）</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600" dirty="0">
                <a:latin typeface="Microsoft YaHei UI" panose="020B0503020204020204" pitchFamily="34" charset="-122"/>
                <a:ea typeface="Microsoft YaHei UI" panose="020B0503020204020204" pitchFamily="34" charset="-122"/>
              </a:rPr>
              <a:t>RTT</a:t>
            </a:r>
            <a:r>
              <a:rPr lang="zh-CN" altLang="en-US" sz="1600" dirty="0">
                <a:latin typeface="Microsoft YaHei UI" panose="020B0503020204020204" pitchFamily="34" charset="-122"/>
                <a:ea typeface="Microsoft YaHei UI" panose="020B0503020204020204" pitchFamily="34" charset="-122"/>
              </a:rPr>
              <a:t>计算，修正因子计算，</a:t>
            </a:r>
            <a:r>
              <a:rPr lang="en-US" altLang="zh-CN" sz="1600" dirty="0">
                <a:latin typeface="Microsoft YaHei UI" panose="020B0503020204020204" pitchFamily="34" charset="-122"/>
                <a:ea typeface="Microsoft YaHei UI" panose="020B0503020204020204" pitchFamily="34" charset="-122"/>
              </a:rPr>
              <a:t>Timeout</a:t>
            </a:r>
            <a:r>
              <a:rPr lang="zh-CN" altLang="en-US" sz="1600" dirty="0">
                <a:latin typeface="Microsoft YaHei UI" panose="020B0503020204020204" pitchFamily="34" charset="-122"/>
                <a:ea typeface="Microsoft YaHei UI" panose="020B0503020204020204" pitchFamily="34" charset="-122"/>
              </a:rPr>
              <a:t>计算（</a:t>
            </a:r>
            <a:r>
              <a:rPr lang="en-US" altLang="zh-CN" sz="1600" dirty="0" err="1">
                <a:latin typeface="Microsoft YaHei UI" panose="020B0503020204020204" pitchFamily="34" charset="-122"/>
                <a:ea typeface="Microsoft YaHei UI" panose="020B0503020204020204" pitchFamily="34" charset="-122"/>
              </a:rPr>
              <a:t>Karn</a:t>
            </a:r>
            <a:r>
              <a:rPr lang="zh-CN" altLang="en-US" sz="1600" dirty="0">
                <a:latin typeface="Microsoft YaHei UI" panose="020B0503020204020204" pitchFamily="34" charset="-122"/>
                <a:ea typeface="Microsoft YaHei UI" panose="020B0503020204020204" pitchFamily="34" charset="-122"/>
              </a:rPr>
              <a:t>优化了</a:t>
            </a:r>
            <a:r>
              <a:rPr lang="en-US" altLang="zh-CN" sz="1600" dirty="0">
                <a:latin typeface="Microsoft YaHei UI" panose="020B0503020204020204" pitchFamily="34" charset="-122"/>
                <a:ea typeface="Microsoft YaHei UI" panose="020B0503020204020204" pitchFamily="34" charset="-122"/>
              </a:rPr>
              <a:t>Jacobson</a:t>
            </a:r>
            <a:r>
              <a:rPr lang="zh-CN" altLang="en-US" sz="1600" dirty="0">
                <a:latin typeface="Microsoft YaHei UI" panose="020B0503020204020204" pitchFamily="34" charset="-122"/>
                <a:ea typeface="Microsoft YaHei UI" panose="020B0503020204020204" pitchFamily="34" charset="-122"/>
              </a:rPr>
              <a:t>的策略），类似于一种离散信号的滤波</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拥塞控制的慢启动、拥塞避免、快速重传、快速恢复（</a:t>
            </a:r>
            <a:r>
              <a:rPr lang="en-US" altLang="zh-CN" sz="1600" dirty="0">
                <a:latin typeface="Microsoft YaHei UI" panose="020B0503020204020204" pitchFamily="34" charset="-122"/>
                <a:ea typeface="Microsoft YaHei UI" panose="020B0503020204020204" pitchFamily="34" charset="-122"/>
              </a:rPr>
              <a:t>Reno</a:t>
            </a:r>
            <a:r>
              <a:rPr lang="zh-CN" altLang="en-US" sz="1600" dirty="0">
                <a:latin typeface="Microsoft YaHei UI" panose="020B0503020204020204" pitchFamily="34" charset="-122"/>
                <a:ea typeface="Microsoft YaHei UI" panose="020B0503020204020204" pitchFamily="34" charset="-122"/>
              </a:rPr>
              <a:t>专属，</a:t>
            </a:r>
            <a:r>
              <a:rPr lang="en-US" altLang="zh-CN" sz="1600" dirty="0">
                <a:latin typeface="Microsoft YaHei UI" panose="020B0503020204020204" pitchFamily="34" charset="-122"/>
                <a:ea typeface="Microsoft YaHei UI" panose="020B0503020204020204" pitchFamily="34" charset="-122"/>
              </a:rPr>
              <a:t>Tahoe</a:t>
            </a:r>
            <a:r>
              <a:rPr lang="zh-CN" altLang="en-US" sz="1600" dirty="0">
                <a:latin typeface="Microsoft YaHei UI" panose="020B0503020204020204" pitchFamily="34" charset="-122"/>
                <a:ea typeface="Microsoft YaHei UI" panose="020B0503020204020204" pitchFamily="34" charset="-122"/>
              </a:rPr>
              <a:t>没有）</a:t>
            </a:r>
            <a:endParaRPr lang="en-US" altLang="zh-CN" sz="1600" dirty="0">
              <a:latin typeface="Microsoft YaHei UI" panose="020B0503020204020204" pitchFamily="34" charset="-122"/>
              <a:ea typeface="Microsoft YaHei UI" panose="020B0503020204020204" pitchFamily="34" charset="-122"/>
            </a:endParaRPr>
          </a:p>
          <a:p>
            <a:pPr marL="1714500" lvl="3" indent="-342900">
              <a:lnSpc>
                <a:spcPct val="130000"/>
              </a:lnSpc>
              <a:buFont typeface="Arial" panose="020B0604020202020204" pitchFamily="34" charset="0"/>
              <a:buChar char="•"/>
            </a:pPr>
            <a:r>
              <a:rPr lang="en-US" altLang="zh-CN" sz="1600" dirty="0">
                <a:latin typeface="Microsoft YaHei UI" panose="020B0503020204020204" pitchFamily="34" charset="-122"/>
                <a:ea typeface="Microsoft YaHei UI" panose="020B0503020204020204" pitchFamily="34" charset="-122"/>
              </a:rPr>
              <a:t>SWND</a:t>
            </a:r>
            <a:r>
              <a:rPr lang="zh-CN" altLang="en-US" sz="1600" dirty="0">
                <a:latin typeface="Microsoft YaHei UI" panose="020B0503020204020204" pitchFamily="34" charset="-122"/>
                <a:ea typeface="Microsoft YaHei UI" panose="020B0503020204020204" pitchFamily="34" charset="-122"/>
              </a:rPr>
              <a:t>、</a:t>
            </a:r>
            <a:r>
              <a:rPr lang="en-US" altLang="zh-CN" sz="1600" dirty="0">
                <a:latin typeface="Microsoft YaHei UI" panose="020B0503020204020204" pitchFamily="34" charset="-122"/>
                <a:ea typeface="Microsoft YaHei UI" panose="020B0503020204020204" pitchFamily="34" charset="-122"/>
              </a:rPr>
              <a:t>RWND</a:t>
            </a:r>
            <a:r>
              <a:rPr lang="zh-CN" altLang="en-US" sz="1600" dirty="0">
                <a:latin typeface="Microsoft YaHei UI" panose="020B0503020204020204" pitchFamily="34" charset="-122"/>
                <a:ea typeface="Microsoft YaHei UI" panose="020B0503020204020204" pitchFamily="34" charset="-122"/>
              </a:rPr>
              <a:t>、</a:t>
            </a:r>
            <a:r>
              <a:rPr lang="en-US" altLang="zh-CN" sz="1600" dirty="0">
                <a:latin typeface="Microsoft YaHei UI" panose="020B0503020204020204" pitchFamily="34" charset="-122"/>
                <a:ea typeface="Microsoft YaHei UI" panose="020B0503020204020204" pitchFamily="34" charset="-122"/>
              </a:rPr>
              <a:t>CWND</a:t>
            </a:r>
            <a:r>
              <a:rPr lang="zh-CN" altLang="en-US" sz="1600" dirty="0">
                <a:latin typeface="Microsoft YaHei UI" panose="020B0503020204020204" pitchFamily="34" charset="-122"/>
                <a:ea typeface="Microsoft YaHei UI" panose="020B0503020204020204" pitchFamily="34" charset="-122"/>
              </a:rPr>
              <a:t>、</a:t>
            </a:r>
            <a:r>
              <a:rPr lang="en-US" altLang="zh-CN" sz="1600" dirty="0">
                <a:latin typeface="Microsoft YaHei UI" panose="020B0503020204020204" pitchFamily="34" charset="-122"/>
                <a:ea typeface="Microsoft YaHei UI" panose="020B0503020204020204" pitchFamily="34" charset="-122"/>
              </a:rPr>
              <a:t>SSTHRESH</a:t>
            </a:r>
            <a:r>
              <a:rPr lang="zh-CN" altLang="en-US" sz="1600" dirty="0">
                <a:latin typeface="Microsoft YaHei UI" panose="020B0503020204020204" pitchFamily="34" charset="-122"/>
                <a:ea typeface="Microsoft YaHei UI" panose="020B0503020204020204" pitchFamily="34" charset="-122"/>
              </a:rPr>
              <a:t>之间的关系</a:t>
            </a:r>
            <a:endParaRPr lang="en-US" altLang="zh-CN" sz="16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7621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2.2 </a:t>
            </a:r>
            <a:r>
              <a:rPr lang="zh-CN" altLang="en-US" sz="4000" cap="none" dirty="0"/>
              <a:t>知识梳理</a:t>
            </a:r>
            <a:r>
              <a:rPr lang="en-US" altLang="zh-CN" sz="4000" cap="none" dirty="0"/>
              <a:t>——</a:t>
            </a:r>
            <a:r>
              <a:rPr lang="zh-CN" altLang="en-US" sz="4000" cap="none" dirty="0"/>
              <a:t>面向考试</a:t>
            </a:r>
          </a:p>
        </p:txBody>
      </p:sp>
      <p:sp>
        <p:nvSpPr>
          <p:cNvPr id="5" name="文本框 4"/>
          <p:cNvSpPr txBox="1"/>
          <p:nvPr/>
        </p:nvSpPr>
        <p:spPr>
          <a:xfrm>
            <a:off x="581193" y="1550046"/>
            <a:ext cx="11029613" cy="3902671"/>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按章节分</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应用层</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600" dirty="0">
                <a:latin typeface="Microsoft YaHei UI" panose="020B0503020204020204" pitchFamily="34" charset="-122"/>
                <a:ea typeface="Microsoft YaHei UI" panose="020B0503020204020204" pitchFamily="34" charset="-122"/>
              </a:rPr>
              <a:t>HTTP</a:t>
            </a: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邮箱相关</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600" dirty="0">
                <a:latin typeface="Microsoft YaHei UI" panose="020B0503020204020204" pitchFamily="34" charset="-122"/>
                <a:ea typeface="Microsoft YaHei UI" panose="020B0503020204020204" pitchFamily="34" charset="-122"/>
              </a:rPr>
              <a:t>DNS</a:t>
            </a:r>
            <a:r>
              <a:rPr lang="zh-CN" altLang="en-US" sz="1600" dirty="0">
                <a:latin typeface="Microsoft YaHei UI" panose="020B0503020204020204" pitchFamily="34" charset="-122"/>
                <a:ea typeface="Microsoft YaHei UI" panose="020B0503020204020204" pitchFamily="34" charset="-122"/>
              </a:rPr>
              <a:t>相关</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en-US" altLang="zh-CN" sz="1600" dirty="0">
                <a:latin typeface="Microsoft YaHei UI" panose="020B0503020204020204" pitchFamily="34" charset="-122"/>
                <a:ea typeface="Microsoft YaHei UI" panose="020B0503020204020204" pitchFamily="34" charset="-122"/>
              </a:rPr>
              <a:t>FTP</a:t>
            </a:r>
            <a:r>
              <a:rPr lang="zh-CN" altLang="en-US" sz="1600" dirty="0">
                <a:latin typeface="Microsoft YaHei UI" panose="020B0503020204020204" pitchFamily="34" charset="-122"/>
                <a:ea typeface="Microsoft YaHei UI" panose="020B0503020204020204" pitchFamily="34" charset="-122"/>
              </a:rPr>
              <a:t>相关</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网络抓包分析（</a:t>
            </a:r>
            <a:r>
              <a:rPr lang="zh-CN" altLang="en-US" sz="1600" dirty="0">
                <a:highlight>
                  <a:srgbClr val="FFFF00"/>
                </a:highlight>
                <a:latin typeface="Microsoft YaHei UI" panose="020B0503020204020204" pitchFamily="34" charset="-122"/>
                <a:ea typeface="Microsoft YaHei UI" panose="020B0503020204020204" pitchFamily="34" charset="-122"/>
              </a:rPr>
              <a:t>实验做过</a:t>
            </a:r>
            <a:r>
              <a:rPr lang="zh-CN" altLang="en-US" sz="1600" dirty="0">
                <a:latin typeface="Microsoft YaHei UI" panose="020B0503020204020204" pitchFamily="34" charset="-122"/>
                <a:ea typeface="Microsoft YaHei UI" panose="020B0503020204020204" pitchFamily="34" charset="-122"/>
              </a:rPr>
              <a:t>）</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网络安全</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防火墙</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相关协议（</a:t>
            </a:r>
            <a:r>
              <a:rPr lang="en-US" altLang="zh-CN" sz="1600" dirty="0">
                <a:latin typeface="Microsoft YaHei UI" panose="020B0503020204020204" pitchFamily="34" charset="-122"/>
                <a:ea typeface="Microsoft YaHei UI" panose="020B0503020204020204" pitchFamily="34" charset="-122"/>
              </a:rPr>
              <a:t>TLS</a:t>
            </a:r>
            <a:r>
              <a:rPr lang="zh-CN" altLang="en-US" sz="1600" dirty="0">
                <a:latin typeface="Microsoft YaHei UI" panose="020B0503020204020204" pitchFamily="34" charset="-122"/>
                <a:ea typeface="Microsoft YaHei UI" panose="020B0503020204020204" pitchFamily="34" charset="-122"/>
              </a:rPr>
              <a:t>，</a:t>
            </a:r>
            <a:r>
              <a:rPr lang="en-US" altLang="zh-CN" sz="1600" dirty="0">
                <a:latin typeface="Microsoft YaHei UI" panose="020B0503020204020204" pitchFamily="34" charset="-122"/>
                <a:ea typeface="Microsoft YaHei UI" panose="020B0503020204020204" pitchFamily="34" charset="-122"/>
              </a:rPr>
              <a:t>SSL</a:t>
            </a:r>
            <a:r>
              <a:rPr lang="zh-CN" altLang="en-US" sz="1600" dirty="0">
                <a:latin typeface="Microsoft YaHei UI" panose="020B0503020204020204" pitchFamily="34" charset="-122"/>
                <a:ea typeface="Microsoft YaHei UI" panose="020B0503020204020204" pitchFamily="34" charset="-122"/>
              </a:rPr>
              <a:t>，</a:t>
            </a:r>
            <a:r>
              <a:rPr lang="en-US" altLang="zh-CN" sz="1600" dirty="0">
                <a:latin typeface="Microsoft YaHei UI" panose="020B0503020204020204" pitchFamily="34" charset="-122"/>
                <a:ea typeface="Microsoft YaHei UI" panose="020B0503020204020204" pitchFamily="34" charset="-122"/>
              </a:rPr>
              <a:t>HTTPS</a:t>
            </a:r>
            <a:r>
              <a:rPr lang="zh-CN" altLang="en-US" sz="1600" dirty="0">
                <a:latin typeface="Microsoft YaHei UI" panose="020B0503020204020204" pitchFamily="34" charset="-122"/>
                <a:ea typeface="Microsoft YaHei UI" panose="020B0503020204020204" pitchFamily="34" charset="-122"/>
              </a:rPr>
              <a:t>，</a:t>
            </a:r>
            <a:r>
              <a:rPr lang="en-US" altLang="zh-CN" sz="1600" dirty="0">
                <a:latin typeface="Microsoft YaHei UI" panose="020B0503020204020204" pitchFamily="34" charset="-122"/>
                <a:ea typeface="Microsoft YaHei UI" panose="020B0503020204020204" pitchFamily="34" charset="-122"/>
              </a:rPr>
              <a:t>S-MIME</a:t>
            </a:r>
            <a:r>
              <a:rPr lang="zh-CN" altLang="en-US" sz="1600" dirty="0">
                <a:latin typeface="Microsoft YaHei UI" panose="020B0503020204020204" pitchFamily="34" charset="-122"/>
                <a:ea typeface="Microsoft YaHei UI" panose="020B0503020204020204" pitchFamily="34" charset="-122"/>
              </a:rPr>
              <a:t>，</a:t>
            </a:r>
            <a:r>
              <a:rPr lang="en-US" altLang="zh-CN" sz="1600" dirty="0">
                <a:latin typeface="Microsoft YaHei UI" panose="020B0503020204020204" pitchFamily="34" charset="-122"/>
                <a:ea typeface="Microsoft YaHei UI" panose="020B0503020204020204" pitchFamily="34" charset="-122"/>
              </a:rPr>
              <a:t>SFTP</a:t>
            </a:r>
            <a:r>
              <a:rPr lang="zh-CN" altLang="en-US" sz="1600" dirty="0">
                <a:latin typeface="Microsoft YaHei UI" panose="020B0503020204020204" pitchFamily="34" charset="-122"/>
                <a:ea typeface="Microsoft YaHei UI" panose="020B0503020204020204" pitchFamily="34" charset="-122"/>
              </a:rPr>
              <a:t>）</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相关加密算法（</a:t>
            </a:r>
            <a:r>
              <a:rPr lang="en-US" altLang="zh-CN" sz="1600" dirty="0">
                <a:latin typeface="Microsoft YaHei UI" panose="020B0503020204020204" pitchFamily="34" charset="-122"/>
                <a:ea typeface="Microsoft YaHei UI" panose="020B0503020204020204" pitchFamily="34" charset="-122"/>
              </a:rPr>
              <a:t>DES</a:t>
            </a:r>
            <a:r>
              <a:rPr lang="zh-CN" altLang="en-US" sz="1600" dirty="0">
                <a:latin typeface="Microsoft YaHei UI" panose="020B0503020204020204" pitchFamily="34" charset="-122"/>
                <a:ea typeface="Microsoft YaHei UI" panose="020B0503020204020204" pitchFamily="34" charset="-122"/>
              </a:rPr>
              <a:t>、</a:t>
            </a:r>
            <a:r>
              <a:rPr lang="en-US" altLang="zh-CN" sz="1600" dirty="0">
                <a:latin typeface="Microsoft YaHei UI" panose="020B0503020204020204" pitchFamily="34" charset="-122"/>
                <a:ea typeface="Microsoft YaHei UI" panose="020B0503020204020204" pitchFamily="34" charset="-122"/>
              </a:rPr>
              <a:t>AES</a:t>
            </a:r>
            <a:r>
              <a:rPr lang="zh-CN" altLang="en-US" sz="1600" dirty="0">
                <a:latin typeface="Microsoft YaHei UI" panose="020B0503020204020204" pitchFamily="34" charset="-122"/>
                <a:ea typeface="Microsoft YaHei UI" panose="020B0503020204020204" pitchFamily="34" charset="-122"/>
              </a:rPr>
              <a:t>、</a:t>
            </a:r>
            <a:r>
              <a:rPr lang="en-US" altLang="zh-CN" sz="1600" dirty="0">
                <a:latin typeface="Microsoft YaHei UI" panose="020B0503020204020204" pitchFamily="34" charset="-122"/>
                <a:ea typeface="Microsoft YaHei UI" panose="020B0503020204020204" pitchFamily="34" charset="-122"/>
              </a:rPr>
              <a:t>RSA</a:t>
            </a:r>
            <a:r>
              <a:rPr lang="zh-CN" altLang="en-US" sz="1600" dirty="0">
                <a:latin typeface="Microsoft YaHei UI" panose="020B0503020204020204" pitchFamily="34" charset="-122"/>
                <a:ea typeface="Microsoft YaHei UI" panose="020B0503020204020204" pitchFamily="34" charset="-122"/>
              </a:rPr>
              <a:t>、椭圆曲线）</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公私钥体系</a:t>
            </a:r>
            <a:endParaRPr lang="en-US" altLang="zh-CN" sz="16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7708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2.2 </a:t>
            </a:r>
            <a:r>
              <a:rPr lang="zh-CN" altLang="en-US" sz="4000" cap="none" dirty="0"/>
              <a:t>知识梳理</a:t>
            </a:r>
            <a:r>
              <a:rPr lang="en-US" altLang="zh-CN" sz="4000" cap="none" dirty="0"/>
              <a:t>——</a:t>
            </a:r>
            <a:r>
              <a:rPr lang="zh-CN" altLang="en-US" sz="4000" cap="none" dirty="0"/>
              <a:t>面向考试</a:t>
            </a:r>
          </a:p>
        </p:txBody>
      </p:sp>
      <p:sp>
        <p:nvSpPr>
          <p:cNvPr id="5" name="文本框 4"/>
          <p:cNvSpPr txBox="1"/>
          <p:nvPr/>
        </p:nvSpPr>
        <p:spPr>
          <a:xfrm>
            <a:off x="581193" y="1550046"/>
            <a:ext cx="11029613" cy="4855304"/>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按考题分</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填空题</a:t>
            </a:r>
            <a:endParaRPr lang="en-US" altLang="zh-CN" sz="20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给英文缩写 考全称或中文名</a:t>
            </a:r>
          </a:p>
          <a:p>
            <a:pPr marL="1257300" lvl="2"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给网络结构某层 考具体功能</a:t>
            </a:r>
          </a:p>
          <a:p>
            <a:pPr marL="1257300" lvl="2"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给实际应用场景 考具体细节（比如问网络抓包用什么软件，也算是考实验）</a:t>
            </a:r>
          </a:p>
          <a:p>
            <a:pPr marL="1257300" lvl="2"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默写各种并列性的知识点</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选择题（注意，前面单选但后面有</a:t>
            </a:r>
            <a:r>
              <a:rPr lang="zh-CN" altLang="en-US" sz="2000" dirty="0">
                <a:highlight>
                  <a:srgbClr val="FFFF00"/>
                </a:highlight>
                <a:latin typeface="Microsoft YaHei UI" panose="020B0503020204020204" pitchFamily="34" charset="-122"/>
                <a:ea typeface="Microsoft YaHei UI" panose="020B0503020204020204" pitchFamily="34" charset="-122"/>
              </a:rPr>
              <a:t>不定项</a:t>
            </a:r>
            <a:r>
              <a:rPr lang="zh-CN" altLang="en-US" sz="2000" dirty="0">
                <a:latin typeface="Microsoft YaHei UI" panose="020B0503020204020204" pitchFamily="34" charset="-122"/>
                <a:ea typeface="Microsoft YaHei UI" panose="020B0503020204020204" pitchFamily="34" charset="-122"/>
              </a:rPr>
              <a:t>！！！</a:t>
            </a:r>
            <a:r>
              <a:rPr lang="zh-CN" altLang="en-US" sz="2000" dirty="0">
                <a:highlight>
                  <a:srgbClr val="FFFF00"/>
                </a:highlight>
                <a:latin typeface="Microsoft YaHei UI" panose="020B0503020204020204" pitchFamily="34" charset="-122"/>
                <a:ea typeface="Microsoft YaHei UI" panose="020B0503020204020204" pitchFamily="34" charset="-122"/>
              </a:rPr>
              <a:t>不定项</a:t>
            </a:r>
            <a:r>
              <a:rPr lang="zh-CN" altLang="en-US" sz="2000" dirty="0">
                <a:latin typeface="Microsoft YaHei UI" panose="020B0503020204020204" pitchFamily="34" charset="-122"/>
                <a:ea typeface="Microsoft YaHei UI" panose="020B0503020204020204" pitchFamily="34" charset="-122"/>
              </a:rPr>
              <a:t>！！！</a:t>
            </a:r>
            <a:r>
              <a:rPr lang="zh-CN" altLang="en-US" sz="2000" dirty="0">
                <a:solidFill>
                  <a:srgbClr val="FF0000"/>
                </a:solidFill>
                <a:latin typeface="Microsoft YaHei UI" panose="020B0503020204020204" pitchFamily="34" charset="-122"/>
                <a:ea typeface="Microsoft YaHei UI" panose="020B0503020204020204" pitchFamily="34" charset="-122"/>
              </a:rPr>
              <a:t>不是多选</a:t>
            </a:r>
            <a:r>
              <a:rPr lang="zh-CN" altLang="en-US" sz="2000" dirty="0">
                <a:latin typeface="Microsoft YaHei UI" panose="020B0503020204020204" pitchFamily="34" charset="-122"/>
                <a:ea typeface="Microsoft YaHei UI" panose="020B0503020204020204" pitchFamily="34" charset="-122"/>
              </a:rPr>
              <a:t>，就是</a:t>
            </a:r>
            <a:r>
              <a:rPr lang="zh-CN" altLang="en-US" sz="2000" dirty="0">
                <a:highlight>
                  <a:srgbClr val="FFFF00"/>
                </a:highlight>
                <a:latin typeface="Microsoft YaHei UI" panose="020B0503020204020204" pitchFamily="34" charset="-122"/>
                <a:ea typeface="Microsoft YaHei UI" panose="020B0503020204020204" pitchFamily="34" charset="-122"/>
              </a:rPr>
              <a:t>不定项</a:t>
            </a:r>
            <a:r>
              <a:rPr lang="zh-CN" altLang="en-US" sz="2000" dirty="0">
                <a:latin typeface="Microsoft YaHei UI" panose="020B0503020204020204" pitchFamily="34" charset="-122"/>
                <a:ea typeface="Microsoft YaHei UI" panose="020B0503020204020204" pitchFamily="34" charset="-122"/>
              </a:rPr>
              <a:t>！！！）</a:t>
            </a:r>
            <a:endParaRPr lang="en-US" altLang="zh-CN" sz="20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给协议名 选提出协议对应的组织名</a:t>
            </a:r>
          </a:p>
          <a:p>
            <a:pPr marL="1257300" lvl="2"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给论述 选正确</a:t>
            </a:r>
            <a:r>
              <a:rPr lang="en-US" altLang="zh-CN" sz="2000" dirty="0">
                <a:latin typeface="Microsoft YaHei UI" panose="020B0503020204020204" pitchFamily="34" charset="-122"/>
                <a:ea typeface="Microsoft YaHei UI" panose="020B0503020204020204" pitchFamily="34" charset="-122"/>
              </a:rPr>
              <a:t>/</a:t>
            </a:r>
            <a:r>
              <a:rPr lang="zh-CN" altLang="en-US" sz="2000" dirty="0">
                <a:latin typeface="Microsoft YaHei UI" panose="020B0503020204020204" pitchFamily="34" charset="-122"/>
                <a:ea typeface="Microsoft YaHei UI" panose="020B0503020204020204" pitchFamily="34" charset="-122"/>
              </a:rPr>
              <a:t>错误的选项</a:t>
            </a:r>
          </a:p>
          <a:p>
            <a:pPr marL="1257300" lvl="2"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给具体应用 选执行的具体流程（如</a:t>
            </a:r>
            <a:r>
              <a:rPr lang="en-US" altLang="zh-CN" sz="2000" dirty="0">
                <a:latin typeface="Microsoft YaHei UI" panose="020B0503020204020204" pitchFamily="34" charset="-122"/>
                <a:ea typeface="Microsoft YaHei UI" panose="020B0503020204020204" pitchFamily="34" charset="-122"/>
              </a:rPr>
              <a:t>socket</a:t>
            </a:r>
            <a:r>
              <a:rPr lang="zh-CN" altLang="en-US" sz="2000" dirty="0">
                <a:latin typeface="Microsoft YaHei UI" panose="020B0503020204020204" pitchFamily="34" charset="-122"/>
                <a:ea typeface="Microsoft YaHei UI" panose="020B0503020204020204" pitchFamily="34" charset="-122"/>
              </a:rPr>
              <a:t>流程，也算是考实验）</a:t>
            </a:r>
          </a:p>
          <a:p>
            <a:pPr marL="1257300" lvl="2"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给具体应用 选使用的什么协议</a:t>
            </a:r>
            <a:endParaRPr lang="en-US" altLang="zh-CN" sz="20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1316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3 </a:t>
            </a:r>
            <a:r>
              <a:rPr lang="zh-CN" altLang="en-US" sz="4000" cap="none" dirty="0"/>
              <a:t>习题讲解</a:t>
            </a:r>
          </a:p>
        </p:txBody>
      </p:sp>
    </p:spTree>
    <p:extLst>
      <p:ext uri="{BB962C8B-B14F-4D97-AF65-F5344CB8AC3E}">
        <p14:creationId xmlns:p14="http://schemas.microsoft.com/office/powerpoint/2010/main" val="44007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51407B-7827-E0D7-A860-787A9B844877}"/>
              </a:ext>
            </a:extLst>
          </p:cNvPr>
          <p:cNvSpPr>
            <a:spLocks noGrp="1"/>
          </p:cNvSpPr>
          <p:nvPr>
            <p:ph type="title"/>
          </p:nvPr>
        </p:nvSpPr>
        <p:spPr/>
        <p:txBody>
          <a:bodyPr/>
          <a:lstStyle/>
          <a:p>
            <a:r>
              <a:rPr lang="zh-CN" altLang="en-US" dirty="0"/>
              <a:t>物理层</a:t>
            </a:r>
          </a:p>
        </p:txBody>
      </p:sp>
      <p:pic>
        <p:nvPicPr>
          <p:cNvPr id="5" name="内容占位符 4">
            <a:extLst>
              <a:ext uri="{FF2B5EF4-FFF2-40B4-BE49-F238E27FC236}">
                <a16:creationId xmlns:a16="http://schemas.microsoft.com/office/drawing/2014/main" id="{EBBF5C03-F27F-7E3B-D808-0F4253D88228}"/>
              </a:ext>
            </a:extLst>
          </p:cNvPr>
          <p:cNvPicPr>
            <a:picLocks noGrp="1" noChangeAspect="1"/>
          </p:cNvPicPr>
          <p:nvPr>
            <p:ph idx="1"/>
          </p:nvPr>
        </p:nvPicPr>
        <p:blipFill>
          <a:blip r:embed="rId2"/>
          <a:stretch>
            <a:fillRect/>
          </a:stretch>
        </p:blipFill>
        <p:spPr>
          <a:xfrm>
            <a:off x="838200" y="1314214"/>
            <a:ext cx="10515600" cy="1757200"/>
          </a:xfrm>
        </p:spPr>
      </p:pic>
      <p:pic>
        <p:nvPicPr>
          <p:cNvPr id="7" name="图片 6">
            <a:extLst>
              <a:ext uri="{FF2B5EF4-FFF2-40B4-BE49-F238E27FC236}">
                <a16:creationId xmlns:a16="http://schemas.microsoft.com/office/drawing/2014/main" id="{3C91F33B-35FF-C4D0-1ECE-B51FB3C77B92}"/>
              </a:ext>
            </a:extLst>
          </p:cNvPr>
          <p:cNvPicPr>
            <a:picLocks noChangeAspect="1"/>
          </p:cNvPicPr>
          <p:nvPr/>
        </p:nvPicPr>
        <p:blipFill>
          <a:blip r:embed="rId3"/>
          <a:stretch>
            <a:fillRect/>
          </a:stretch>
        </p:blipFill>
        <p:spPr>
          <a:xfrm>
            <a:off x="838200" y="3429000"/>
            <a:ext cx="10515600" cy="2495898"/>
          </a:xfrm>
          <a:prstGeom prst="rect">
            <a:avLst/>
          </a:prstGeom>
        </p:spPr>
      </p:pic>
    </p:spTree>
    <p:extLst>
      <p:ext uri="{BB962C8B-B14F-4D97-AF65-F5344CB8AC3E}">
        <p14:creationId xmlns:p14="http://schemas.microsoft.com/office/powerpoint/2010/main" val="1926935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A535F1A1-3B03-0364-3256-3FEAF8705F02}"/>
              </a:ext>
            </a:extLst>
          </p:cNvPr>
          <p:cNvPicPr>
            <a:picLocks noGrp="1" noChangeAspect="1"/>
          </p:cNvPicPr>
          <p:nvPr>
            <p:ph idx="1"/>
          </p:nvPr>
        </p:nvPicPr>
        <p:blipFill>
          <a:blip r:embed="rId2"/>
          <a:stretch>
            <a:fillRect/>
          </a:stretch>
        </p:blipFill>
        <p:spPr>
          <a:xfrm>
            <a:off x="325120" y="2187026"/>
            <a:ext cx="4582160" cy="1047896"/>
          </a:xfrm>
        </p:spPr>
      </p:pic>
      <p:pic>
        <p:nvPicPr>
          <p:cNvPr id="5" name="图片 4">
            <a:extLst>
              <a:ext uri="{FF2B5EF4-FFF2-40B4-BE49-F238E27FC236}">
                <a16:creationId xmlns:a16="http://schemas.microsoft.com/office/drawing/2014/main" id="{EB4C73C8-B7B2-2226-25EC-7826C7D639D3}"/>
              </a:ext>
            </a:extLst>
          </p:cNvPr>
          <p:cNvPicPr>
            <a:picLocks noChangeAspect="1"/>
          </p:cNvPicPr>
          <p:nvPr/>
        </p:nvPicPr>
        <p:blipFill>
          <a:blip r:embed="rId3"/>
          <a:stretch>
            <a:fillRect/>
          </a:stretch>
        </p:blipFill>
        <p:spPr>
          <a:xfrm>
            <a:off x="325120" y="396845"/>
            <a:ext cx="11541760" cy="1567227"/>
          </a:xfrm>
          <a:prstGeom prst="rect">
            <a:avLst/>
          </a:prstGeom>
        </p:spPr>
      </p:pic>
      <p:pic>
        <p:nvPicPr>
          <p:cNvPr id="9" name="图片 8">
            <a:extLst>
              <a:ext uri="{FF2B5EF4-FFF2-40B4-BE49-F238E27FC236}">
                <a16:creationId xmlns:a16="http://schemas.microsoft.com/office/drawing/2014/main" id="{DD5F6130-94C1-765B-BE97-4C58B94BCD39}"/>
              </a:ext>
            </a:extLst>
          </p:cNvPr>
          <p:cNvPicPr>
            <a:picLocks noChangeAspect="1"/>
          </p:cNvPicPr>
          <p:nvPr/>
        </p:nvPicPr>
        <p:blipFill>
          <a:blip r:embed="rId4"/>
          <a:stretch>
            <a:fillRect/>
          </a:stretch>
        </p:blipFill>
        <p:spPr>
          <a:xfrm>
            <a:off x="325120" y="3489596"/>
            <a:ext cx="11541760" cy="1005371"/>
          </a:xfrm>
          <a:prstGeom prst="rect">
            <a:avLst/>
          </a:prstGeom>
        </p:spPr>
      </p:pic>
      <p:pic>
        <p:nvPicPr>
          <p:cNvPr id="11" name="图片 10">
            <a:extLst>
              <a:ext uri="{FF2B5EF4-FFF2-40B4-BE49-F238E27FC236}">
                <a16:creationId xmlns:a16="http://schemas.microsoft.com/office/drawing/2014/main" id="{9D56DD3E-B8DA-3B5D-F910-B9C38C1A8835}"/>
              </a:ext>
            </a:extLst>
          </p:cNvPr>
          <p:cNvPicPr>
            <a:picLocks noChangeAspect="1"/>
          </p:cNvPicPr>
          <p:nvPr/>
        </p:nvPicPr>
        <p:blipFill>
          <a:blip r:embed="rId5"/>
          <a:stretch>
            <a:fillRect/>
          </a:stretch>
        </p:blipFill>
        <p:spPr>
          <a:xfrm>
            <a:off x="325120" y="4940874"/>
            <a:ext cx="2661920" cy="1005371"/>
          </a:xfrm>
          <a:prstGeom prst="rect">
            <a:avLst/>
          </a:prstGeom>
        </p:spPr>
      </p:pic>
    </p:spTree>
    <p:extLst>
      <p:ext uri="{BB962C8B-B14F-4D97-AF65-F5344CB8AC3E}">
        <p14:creationId xmlns:p14="http://schemas.microsoft.com/office/powerpoint/2010/main" val="4276729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5E389159-6D89-86F3-2EC4-A3701E3CB6AC}"/>
              </a:ext>
            </a:extLst>
          </p:cNvPr>
          <p:cNvPicPr>
            <a:picLocks noGrp="1" noChangeAspect="1"/>
          </p:cNvPicPr>
          <p:nvPr>
            <p:ph idx="1"/>
          </p:nvPr>
        </p:nvPicPr>
        <p:blipFill>
          <a:blip r:embed="rId2"/>
          <a:stretch>
            <a:fillRect/>
          </a:stretch>
        </p:blipFill>
        <p:spPr>
          <a:xfrm>
            <a:off x="381000" y="365125"/>
            <a:ext cx="10515600" cy="1233709"/>
          </a:xfrm>
        </p:spPr>
      </p:pic>
      <p:pic>
        <p:nvPicPr>
          <p:cNvPr id="7" name="图片 6">
            <a:extLst>
              <a:ext uri="{FF2B5EF4-FFF2-40B4-BE49-F238E27FC236}">
                <a16:creationId xmlns:a16="http://schemas.microsoft.com/office/drawing/2014/main" id="{8E4FA85D-CACA-CE19-3121-8FA21B0F1623}"/>
              </a:ext>
            </a:extLst>
          </p:cNvPr>
          <p:cNvPicPr>
            <a:picLocks noChangeAspect="1"/>
          </p:cNvPicPr>
          <p:nvPr/>
        </p:nvPicPr>
        <p:blipFill>
          <a:blip r:embed="rId3"/>
          <a:stretch>
            <a:fillRect/>
          </a:stretch>
        </p:blipFill>
        <p:spPr>
          <a:xfrm>
            <a:off x="381000" y="1824056"/>
            <a:ext cx="4277322" cy="4286848"/>
          </a:xfrm>
          <a:prstGeom prst="rect">
            <a:avLst/>
          </a:prstGeom>
        </p:spPr>
      </p:pic>
      <p:pic>
        <p:nvPicPr>
          <p:cNvPr id="9" name="图片 8">
            <a:extLst>
              <a:ext uri="{FF2B5EF4-FFF2-40B4-BE49-F238E27FC236}">
                <a16:creationId xmlns:a16="http://schemas.microsoft.com/office/drawing/2014/main" id="{0FF6AB9C-FA25-679B-287D-BB55EED0149F}"/>
              </a:ext>
            </a:extLst>
          </p:cNvPr>
          <p:cNvPicPr>
            <a:picLocks noChangeAspect="1"/>
          </p:cNvPicPr>
          <p:nvPr/>
        </p:nvPicPr>
        <p:blipFill>
          <a:blip r:embed="rId4"/>
          <a:stretch>
            <a:fillRect/>
          </a:stretch>
        </p:blipFill>
        <p:spPr>
          <a:xfrm>
            <a:off x="4805246" y="3429000"/>
            <a:ext cx="1667108" cy="1581371"/>
          </a:xfrm>
          <a:prstGeom prst="rect">
            <a:avLst/>
          </a:prstGeom>
        </p:spPr>
      </p:pic>
    </p:spTree>
    <p:extLst>
      <p:ext uri="{BB962C8B-B14F-4D97-AF65-F5344CB8AC3E}">
        <p14:creationId xmlns:p14="http://schemas.microsoft.com/office/powerpoint/2010/main" val="3228113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136C53-9D05-5A6E-81C1-38B776D27FB7}"/>
              </a:ext>
            </a:extLst>
          </p:cNvPr>
          <p:cNvSpPr>
            <a:spLocks noGrp="1"/>
          </p:cNvSpPr>
          <p:nvPr>
            <p:ph type="title"/>
          </p:nvPr>
        </p:nvSpPr>
        <p:spPr/>
        <p:txBody>
          <a:bodyPr/>
          <a:lstStyle/>
          <a:p>
            <a:endParaRPr lang="zh-CN" altLang="en-US" dirty="0"/>
          </a:p>
        </p:txBody>
      </p:sp>
      <p:pic>
        <p:nvPicPr>
          <p:cNvPr id="7" name="内容占位符 6">
            <a:extLst>
              <a:ext uri="{FF2B5EF4-FFF2-40B4-BE49-F238E27FC236}">
                <a16:creationId xmlns:a16="http://schemas.microsoft.com/office/drawing/2014/main" id="{E8372285-94D8-72C9-B730-A0046622348C}"/>
              </a:ext>
            </a:extLst>
          </p:cNvPr>
          <p:cNvPicPr>
            <a:picLocks noGrp="1" noChangeAspect="1"/>
          </p:cNvPicPr>
          <p:nvPr>
            <p:ph idx="1"/>
          </p:nvPr>
        </p:nvPicPr>
        <p:blipFill>
          <a:blip r:embed="rId2"/>
          <a:stretch>
            <a:fillRect/>
          </a:stretch>
        </p:blipFill>
        <p:spPr>
          <a:xfrm>
            <a:off x="274679" y="2444964"/>
            <a:ext cx="5982535" cy="3762900"/>
          </a:xfrm>
        </p:spPr>
      </p:pic>
      <p:pic>
        <p:nvPicPr>
          <p:cNvPr id="5" name="图片 4">
            <a:extLst>
              <a:ext uri="{FF2B5EF4-FFF2-40B4-BE49-F238E27FC236}">
                <a16:creationId xmlns:a16="http://schemas.microsoft.com/office/drawing/2014/main" id="{033EDE5E-826B-C60F-BCEA-45C3A03FA19F}"/>
              </a:ext>
            </a:extLst>
          </p:cNvPr>
          <p:cNvPicPr>
            <a:picLocks noChangeAspect="1"/>
          </p:cNvPicPr>
          <p:nvPr/>
        </p:nvPicPr>
        <p:blipFill>
          <a:blip r:embed="rId3"/>
          <a:stretch>
            <a:fillRect/>
          </a:stretch>
        </p:blipFill>
        <p:spPr>
          <a:xfrm>
            <a:off x="274679" y="137194"/>
            <a:ext cx="11079121" cy="1781424"/>
          </a:xfrm>
          <a:prstGeom prst="rect">
            <a:avLst/>
          </a:prstGeom>
        </p:spPr>
      </p:pic>
    </p:spTree>
    <p:extLst>
      <p:ext uri="{BB962C8B-B14F-4D97-AF65-F5344CB8AC3E}">
        <p14:creationId xmlns:p14="http://schemas.microsoft.com/office/powerpoint/2010/main" val="1732107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71934F-7308-171C-91A7-A65AB1B63C62}"/>
              </a:ext>
            </a:extLst>
          </p:cNvPr>
          <p:cNvSpPr>
            <a:spLocks noGrp="1"/>
          </p:cNvSpPr>
          <p:nvPr>
            <p:ph type="title"/>
          </p:nvPr>
        </p:nvSpPr>
        <p:spPr/>
        <p:txBody>
          <a:bodyPr/>
          <a:lstStyle/>
          <a:p>
            <a:r>
              <a:rPr lang="zh-CN" altLang="en-US" dirty="0"/>
              <a:t>数据链路层</a:t>
            </a:r>
          </a:p>
        </p:txBody>
      </p:sp>
      <p:pic>
        <p:nvPicPr>
          <p:cNvPr id="5" name="内容占位符 4">
            <a:extLst>
              <a:ext uri="{FF2B5EF4-FFF2-40B4-BE49-F238E27FC236}">
                <a16:creationId xmlns:a16="http://schemas.microsoft.com/office/drawing/2014/main" id="{FAFE57C7-6C4B-C3B4-F4FF-5F38590A8463}"/>
              </a:ext>
            </a:extLst>
          </p:cNvPr>
          <p:cNvPicPr>
            <a:picLocks noGrp="1" noChangeAspect="1"/>
          </p:cNvPicPr>
          <p:nvPr>
            <p:ph idx="1"/>
          </p:nvPr>
        </p:nvPicPr>
        <p:blipFill>
          <a:blip r:embed="rId2"/>
          <a:stretch>
            <a:fillRect/>
          </a:stretch>
        </p:blipFill>
        <p:spPr>
          <a:xfrm>
            <a:off x="563473" y="1499335"/>
            <a:ext cx="10374173" cy="838317"/>
          </a:xfrm>
        </p:spPr>
      </p:pic>
      <p:pic>
        <p:nvPicPr>
          <p:cNvPr id="4" name="图片 3">
            <a:extLst>
              <a:ext uri="{FF2B5EF4-FFF2-40B4-BE49-F238E27FC236}">
                <a16:creationId xmlns:a16="http://schemas.microsoft.com/office/drawing/2014/main" id="{1B83C41F-2269-4997-A42E-4C076D166009}"/>
              </a:ext>
            </a:extLst>
          </p:cNvPr>
          <p:cNvPicPr>
            <a:picLocks noChangeAspect="1"/>
          </p:cNvPicPr>
          <p:nvPr/>
        </p:nvPicPr>
        <p:blipFill>
          <a:blip r:embed="rId3"/>
          <a:stretch>
            <a:fillRect/>
          </a:stretch>
        </p:blipFill>
        <p:spPr>
          <a:xfrm>
            <a:off x="1025112" y="2657248"/>
            <a:ext cx="5705979" cy="3948389"/>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墨迹 2">
                <a:extLst>
                  <a:ext uri="{FF2B5EF4-FFF2-40B4-BE49-F238E27FC236}">
                    <a16:creationId xmlns:a16="http://schemas.microsoft.com/office/drawing/2014/main" id="{C698E14A-BFB1-45DD-834B-6689C497D069}"/>
                  </a:ext>
                </a:extLst>
              </p14:cNvPr>
              <p14:cNvContentPartPr/>
              <p14:nvPr/>
            </p14:nvContentPartPr>
            <p14:xfrm>
              <a:off x="3619440" y="6334200"/>
              <a:ext cx="195840" cy="186120"/>
            </p14:xfrm>
          </p:contentPart>
        </mc:Choice>
        <mc:Fallback>
          <p:pic>
            <p:nvPicPr>
              <p:cNvPr id="3" name="墨迹 2">
                <a:extLst>
                  <a:ext uri="{FF2B5EF4-FFF2-40B4-BE49-F238E27FC236}">
                    <a16:creationId xmlns:a16="http://schemas.microsoft.com/office/drawing/2014/main" id="{C698E14A-BFB1-45DD-834B-6689C497D069}"/>
                  </a:ext>
                </a:extLst>
              </p:cNvPr>
              <p:cNvPicPr/>
              <p:nvPr/>
            </p:nvPicPr>
            <p:blipFill>
              <a:blip r:embed="rId5"/>
              <a:stretch>
                <a:fillRect/>
              </a:stretch>
            </p:blipFill>
            <p:spPr>
              <a:xfrm>
                <a:off x="3610080" y="6324840"/>
                <a:ext cx="214560" cy="204840"/>
              </a:xfrm>
              <a:prstGeom prst="rect">
                <a:avLst/>
              </a:prstGeom>
            </p:spPr>
          </p:pic>
        </mc:Fallback>
      </mc:AlternateContent>
    </p:spTree>
    <p:extLst>
      <p:ext uri="{BB962C8B-B14F-4D97-AF65-F5344CB8AC3E}">
        <p14:creationId xmlns:p14="http://schemas.microsoft.com/office/powerpoint/2010/main" val="1612818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0BAEC3-F689-A714-E68D-46C3113B8A9B}"/>
              </a:ext>
            </a:extLst>
          </p:cNvPr>
          <p:cNvSpPr>
            <a:spLocks noGrp="1"/>
          </p:cNvSpPr>
          <p:nvPr>
            <p:ph type="title"/>
          </p:nvPr>
        </p:nvSpPr>
        <p:spPr/>
        <p:txBody>
          <a:bodyPr/>
          <a:lstStyle/>
          <a:p>
            <a:endParaRPr lang="zh-CN" altLang="en-US" dirty="0"/>
          </a:p>
        </p:txBody>
      </p:sp>
      <p:pic>
        <p:nvPicPr>
          <p:cNvPr id="7" name="内容占位符 6">
            <a:extLst>
              <a:ext uri="{FF2B5EF4-FFF2-40B4-BE49-F238E27FC236}">
                <a16:creationId xmlns:a16="http://schemas.microsoft.com/office/drawing/2014/main" id="{B570F7AA-1FAD-9DAE-DC21-410E2295E3C3}"/>
              </a:ext>
            </a:extLst>
          </p:cNvPr>
          <p:cNvPicPr>
            <a:picLocks noGrp="1" noChangeAspect="1"/>
          </p:cNvPicPr>
          <p:nvPr>
            <p:ph idx="1"/>
          </p:nvPr>
        </p:nvPicPr>
        <p:blipFill>
          <a:blip r:embed="rId2"/>
          <a:stretch>
            <a:fillRect/>
          </a:stretch>
        </p:blipFill>
        <p:spPr>
          <a:xfrm>
            <a:off x="91441" y="2141537"/>
            <a:ext cx="6654799" cy="4351338"/>
          </a:xfrm>
        </p:spPr>
      </p:pic>
      <p:pic>
        <p:nvPicPr>
          <p:cNvPr id="5" name="图片 4">
            <a:extLst>
              <a:ext uri="{FF2B5EF4-FFF2-40B4-BE49-F238E27FC236}">
                <a16:creationId xmlns:a16="http://schemas.microsoft.com/office/drawing/2014/main" id="{E0AF6897-AA48-9AAA-DC1F-A5556A8FF514}"/>
              </a:ext>
            </a:extLst>
          </p:cNvPr>
          <p:cNvPicPr>
            <a:picLocks noChangeAspect="1"/>
          </p:cNvPicPr>
          <p:nvPr/>
        </p:nvPicPr>
        <p:blipFill>
          <a:blip r:embed="rId3"/>
          <a:stretch>
            <a:fillRect/>
          </a:stretch>
        </p:blipFill>
        <p:spPr>
          <a:xfrm>
            <a:off x="91441" y="146720"/>
            <a:ext cx="11816080" cy="1762371"/>
          </a:xfrm>
          <a:prstGeom prst="rect">
            <a:avLst/>
          </a:prstGeom>
        </p:spPr>
      </p:pic>
    </p:spTree>
    <p:extLst>
      <p:ext uri="{BB962C8B-B14F-4D97-AF65-F5344CB8AC3E}">
        <p14:creationId xmlns:p14="http://schemas.microsoft.com/office/powerpoint/2010/main" val="1603138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1 </a:t>
            </a:r>
            <a:r>
              <a:rPr lang="zh-CN" altLang="en-US" sz="4000" cap="none" dirty="0"/>
              <a:t>相关重要通知总结</a:t>
            </a:r>
          </a:p>
        </p:txBody>
      </p:sp>
      <p:sp>
        <p:nvSpPr>
          <p:cNvPr id="5" name="文本框 4"/>
          <p:cNvSpPr txBox="1"/>
          <p:nvPr/>
        </p:nvSpPr>
        <p:spPr>
          <a:xfrm>
            <a:off x="581193" y="1550046"/>
            <a:ext cx="11029613" cy="2904065"/>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3600" dirty="0">
                <a:latin typeface="Microsoft YaHei UI" panose="020B0503020204020204" pitchFamily="34" charset="-122"/>
                <a:ea typeface="Microsoft YaHei UI" panose="020B0503020204020204" pitchFamily="34" charset="-122"/>
              </a:rPr>
              <a:t>考试时间</a:t>
            </a:r>
            <a:endParaRPr lang="en-US" altLang="zh-CN" sz="3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en-US" altLang="zh-CN" sz="3600" dirty="0">
                <a:latin typeface="Microsoft YaHei UI" panose="020B0503020204020204" pitchFamily="34" charset="-122"/>
                <a:ea typeface="Microsoft YaHei UI" panose="020B0503020204020204" pitchFamily="34" charset="-122"/>
              </a:rPr>
              <a:t>2025 0106 14:30-16:30</a:t>
            </a:r>
          </a:p>
          <a:p>
            <a:pPr marL="342900" indent="-342900">
              <a:lnSpc>
                <a:spcPct val="130000"/>
              </a:lnSpc>
              <a:buFont typeface="Arial" panose="020B0604020202020204" pitchFamily="34" charset="0"/>
              <a:buChar char="•"/>
            </a:pPr>
            <a:r>
              <a:rPr lang="zh-CN" altLang="en-US" sz="3600" dirty="0">
                <a:latin typeface="Microsoft YaHei UI" panose="020B0503020204020204" pitchFamily="34" charset="-122"/>
                <a:ea typeface="Microsoft YaHei UI" panose="020B0503020204020204" pitchFamily="34" charset="-122"/>
              </a:rPr>
              <a:t>考试地点</a:t>
            </a:r>
            <a:endParaRPr lang="en-US" altLang="zh-CN" sz="3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en-US" altLang="zh-CN" sz="3600" dirty="0">
                <a:latin typeface="Microsoft YaHei UI" panose="020B0503020204020204" pitchFamily="34" charset="-122"/>
                <a:ea typeface="Microsoft YaHei UI" panose="020B0503020204020204" pitchFamily="34" charset="-122"/>
              </a:rPr>
              <a:t>G3-114&amp;115</a:t>
            </a:r>
          </a:p>
        </p:txBody>
      </p:sp>
    </p:spTree>
    <p:extLst>
      <p:ext uri="{BB962C8B-B14F-4D97-AF65-F5344CB8AC3E}">
        <p14:creationId xmlns:p14="http://schemas.microsoft.com/office/powerpoint/2010/main" val="21783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AEEBA250-C663-596C-FEC4-300D788410B7}"/>
              </a:ext>
            </a:extLst>
          </p:cNvPr>
          <p:cNvPicPr>
            <a:picLocks noGrp="1" noChangeAspect="1"/>
          </p:cNvPicPr>
          <p:nvPr>
            <p:ph idx="1"/>
          </p:nvPr>
        </p:nvPicPr>
        <p:blipFill>
          <a:blip r:embed="rId2"/>
          <a:stretch>
            <a:fillRect/>
          </a:stretch>
        </p:blipFill>
        <p:spPr>
          <a:xfrm>
            <a:off x="264160" y="2141537"/>
            <a:ext cx="6051740" cy="4351338"/>
          </a:xfrm>
        </p:spPr>
      </p:pic>
      <p:pic>
        <p:nvPicPr>
          <p:cNvPr id="5" name="图片 4">
            <a:extLst>
              <a:ext uri="{FF2B5EF4-FFF2-40B4-BE49-F238E27FC236}">
                <a16:creationId xmlns:a16="http://schemas.microsoft.com/office/drawing/2014/main" id="{3B03F001-EA70-1C88-B6BB-091BC9381BF9}"/>
              </a:ext>
            </a:extLst>
          </p:cNvPr>
          <p:cNvPicPr>
            <a:picLocks noChangeAspect="1"/>
          </p:cNvPicPr>
          <p:nvPr/>
        </p:nvPicPr>
        <p:blipFill>
          <a:blip r:embed="rId3"/>
          <a:stretch>
            <a:fillRect/>
          </a:stretch>
        </p:blipFill>
        <p:spPr>
          <a:xfrm>
            <a:off x="264160" y="365125"/>
            <a:ext cx="11663680" cy="1457840"/>
          </a:xfrm>
          <a:prstGeom prst="rect">
            <a:avLst/>
          </a:prstGeom>
        </p:spPr>
      </p:pic>
    </p:spTree>
    <p:extLst>
      <p:ext uri="{BB962C8B-B14F-4D97-AF65-F5344CB8AC3E}">
        <p14:creationId xmlns:p14="http://schemas.microsoft.com/office/powerpoint/2010/main" val="919274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13D8CF06-A902-0194-9679-00B44B120A95}"/>
              </a:ext>
            </a:extLst>
          </p:cNvPr>
          <p:cNvPicPr>
            <a:picLocks noGrp="1" noChangeAspect="1"/>
          </p:cNvPicPr>
          <p:nvPr>
            <p:ph idx="1"/>
          </p:nvPr>
        </p:nvPicPr>
        <p:blipFill>
          <a:blip r:embed="rId2"/>
          <a:stretch>
            <a:fillRect/>
          </a:stretch>
        </p:blipFill>
        <p:spPr>
          <a:xfrm>
            <a:off x="0" y="2200835"/>
            <a:ext cx="10515600" cy="2456329"/>
          </a:xfrm>
        </p:spPr>
      </p:pic>
      <p:pic>
        <p:nvPicPr>
          <p:cNvPr id="5" name="图片 4">
            <a:extLst>
              <a:ext uri="{FF2B5EF4-FFF2-40B4-BE49-F238E27FC236}">
                <a16:creationId xmlns:a16="http://schemas.microsoft.com/office/drawing/2014/main" id="{EAF4DA33-3F14-287F-CD82-87A6BCABFA3B}"/>
              </a:ext>
            </a:extLst>
          </p:cNvPr>
          <p:cNvPicPr>
            <a:picLocks noChangeAspect="1"/>
          </p:cNvPicPr>
          <p:nvPr/>
        </p:nvPicPr>
        <p:blipFill>
          <a:blip r:embed="rId3"/>
          <a:stretch>
            <a:fillRect/>
          </a:stretch>
        </p:blipFill>
        <p:spPr>
          <a:xfrm>
            <a:off x="71885" y="124053"/>
            <a:ext cx="11784070" cy="1286054"/>
          </a:xfrm>
          <a:prstGeom prst="rect">
            <a:avLst/>
          </a:prstGeom>
        </p:spPr>
      </p:pic>
    </p:spTree>
    <p:extLst>
      <p:ext uri="{BB962C8B-B14F-4D97-AF65-F5344CB8AC3E}">
        <p14:creationId xmlns:p14="http://schemas.microsoft.com/office/powerpoint/2010/main" val="2383603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9D794AF-88B3-479E-5980-E0B576D6E8B3}"/>
              </a:ext>
            </a:extLst>
          </p:cNvPr>
          <p:cNvPicPr>
            <a:picLocks noChangeAspect="1"/>
          </p:cNvPicPr>
          <p:nvPr/>
        </p:nvPicPr>
        <p:blipFill>
          <a:blip r:embed="rId2"/>
          <a:stretch>
            <a:fillRect/>
          </a:stretch>
        </p:blipFill>
        <p:spPr>
          <a:xfrm>
            <a:off x="142044" y="410845"/>
            <a:ext cx="11907912" cy="1247949"/>
          </a:xfrm>
          <a:prstGeom prst="rect">
            <a:avLst/>
          </a:prstGeom>
        </p:spPr>
      </p:pic>
      <p:pic>
        <p:nvPicPr>
          <p:cNvPr id="6" name="图片 5">
            <a:extLst>
              <a:ext uri="{FF2B5EF4-FFF2-40B4-BE49-F238E27FC236}">
                <a16:creationId xmlns:a16="http://schemas.microsoft.com/office/drawing/2014/main" id="{B008EE7A-6A1A-4FDD-8184-216C3611D63A}"/>
              </a:ext>
            </a:extLst>
          </p:cNvPr>
          <p:cNvPicPr>
            <a:picLocks noChangeAspect="1"/>
          </p:cNvPicPr>
          <p:nvPr/>
        </p:nvPicPr>
        <p:blipFill>
          <a:blip r:embed="rId3"/>
          <a:stretch>
            <a:fillRect/>
          </a:stretch>
        </p:blipFill>
        <p:spPr>
          <a:xfrm>
            <a:off x="2501555" y="1976564"/>
            <a:ext cx="7188890" cy="4470591"/>
          </a:xfrm>
          <a:prstGeom prst="rect">
            <a:avLst/>
          </a:prstGeom>
        </p:spPr>
      </p:pic>
    </p:spTree>
    <p:extLst>
      <p:ext uri="{BB962C8B-B14F-4D97-AF65-F5344CB8AC3E}">
        <p14:creationId xmlns:p14="http://schemas.microsoft.com/office/powerpoint/2010/main" val="4686359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E9F047-058B-7B32-FF51-B89316E5F0A6}"/>
              </a:ext>
            </a:extLst>
          </p:cNvPr>
          <p:cNvSpPr>
            <a:spLocks noGrp="1"/>
          </p:cNvSpPr>
          <p:nvPr>
            <p:ph type="title"/>
          </p:nvPr>
        </p:nvSpPr>
        <p:spPr>
          <a:xfrm>
            <a:off x="127000" y="39212"/>
            <a:ext cx="10515600" cy="1325563"/>
          </a:xfrm>
        </p:spPr>
        <p:txBody>
          <a:bodyPr/>
          <a:lstStyle/>
          <a:p>
            <a:r>
              <a:rPr lang="zh-CN" altLang="en-US" dirty="0"/>
              <a:t>链路层</a:t>
            </a:r>
          </a:p>
        </p:txBody>
      </p:sp>
      <p:pic>
        <p:nvPicPr>
          <p:cNvPr id="5" name="内容占位符 4">
            <a:extLst>
              <a:ext uri="{FF2B5EF4-FFF2-40B4-BE49-F238E27FC236}">
                <a16:creationId xmlns:a16="http://schemas.microsoft.com/office/drawing/2014/main" id="{1DBB5729-BD57-E83D-A5F6-9531120E3D16}"/>
              </a:ext>
            </a:extLst>
          </p:cNvPr>
          <p:cNvPicPr>
            <a:picLocks noGrp="1" noChangeAspect="1"/>
          </p:cNvPicPr>
          <p:nvPr>
            <p:ph idx="1"/>
          </p:nvPr>
        </p:nvPicPr>
        <p:blipFill>
          <a:blip r:embed="rId2"/>
          <a:stretch>
            <a:fillRect/>
          </a:stretch>
        </p:blipFill>
        <p:spPr>
          <a:xfrm>
            <a:off x="127000" y="1058410"/>
            <a:ext cx="10515600" cy="1078084"/>
          </a:xfrm>
        </p:spPr>
      </p:pic>
      <p:pic>
        <p:nvPicPr>
          <p:cNvPr id="9" name="图片 8">
            <a:extLst>
              <a:ext uri="{FF2B5EF4-FFF2-40B4-BE49-F238E27FC236}">
                <a16:creationId xmlns:a16="http://schemas.microsoft.com/office/drawing/2014/main" id="{0536FA78-6949-C939-2EC2-384D46925D0D}"/>
              </a:ext>
            </a:extLst>
          </p:cNvPr>
          <p:cNvPicPr>
            <a:picLocks noChangeAspect="1"/>
          </p:cNvPicPr>
          <p:nvPr/>
        </p:nvPicPr>
        <p:blipFill>
          <a:blip r:embed="rId3"/>
          <a:stretch>
            <a:fillRect/>
          </a:stretch>
        </p:blipFill>
        <p:spPr>
          <a:xfrm>
            <a:off x="127000" y="2383972"/>
            <a:ext cx="3301315" cy="4341947"/>
          </a:xfrm>
          <a:prstGeom prst="rect">
            <a:avLst/>
          </a:prstGeom>
        </p:spPr>
      </p:pic>
    </p:spTree>
    <p:extLst>
      <p:ext uri="{BB962C8B-B14F-4D97-AF65-F5344CB8AC3E}">
        <p14:creationId xmlns:p14="http://schemas.microsoft.com/office/powerpoint/2010/main" val="41506265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a:extLst>
              <a:ext uri="{FF2B5EF4-FFF2-40B4-BE49-F238E27FC236}">
                <a16:creationId xmlns:a16="http://schemas.microsoft.com/office/drawing/2014/main" id="{7C11098D-A693-26F9-AA7D-972A5CA75632}"/>
              </a:ext>
            </a:extLst>
          </p:cNvPr>
          <p:cNvPicPr>
            <a:picLocks noGrp="1" noChangeAspect="1"/>
          </p:cNvPicPr>
          <p:nvPr>
            <p:ph idx="1"/>
          </p:nvPr>
        </p:nvPicPr>
        <p:blipFill>
          <a:blip r:embed="rId2"/>
          <a:stretch>
            <a:fillRect/>
          </a:stretch>
        </p:blipFill>
        <p:spPr>
          <a:xfrm>
            <a:off x="124969" y="3288816"/>
            <a:ext cx="6354062" cy="3467584"/>
          </a:xfrm>
        </p:spPr>
      </p:pic>
      <p:pic>
        <p:nvPicPr>
          <p:cNvPr id="7" name="图片 6">
            <a:extLst>
              <a:ext uri="{FF2B5EF4-FFF2-40B4-BE49-F238E27FC236}">
                <a16:creationId xmlns:a16="http://schemas.microsoft.com/office/drawing/2014/main" id="{D910B432-CBE6-3C6B-CC2F-6B8CC68CEF45}"/>
              </a:ext>
            </a:extLst>
          </p:cNvPr>
          <p:cNvPicPr>
            <a:picLocks noChangeAspect="1"/>
          </p:cNvPicPr>
          <p:nvPr/>
        </p:nvPicPr>
        <p:blipFill>
          <a:blip r:embed="rId3"/>
          <a:stretch>
            <a:fillRect/>
          </a:stretch>
        </p:blipFill>
        <p:spPr>
          <a:xfrm>
            <a:off x="124969" y="323542"/>
            <a:ext cx="11866661" cy="2712720"/>
          </a:xfrm>
          <a:prstGeom prst="rect">
            <a:avLst/>
          </a:prstGeom>
        </p:spPr>
      </p:pic>
    </p:spTree>
    <p:extLst>
      <p:ext uri="{BB962C8B-B14F-4D97-AF65-F5344CB8AC3E}">
        <p14:creationId xmlns:p14="http://schemas.microsoft.com/office/powerpoint/2010/main" val="1763175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2FC72E6-B376-0EE2-55E0-2ABB09B9CB70}"/>
              </a:ext>
            </a:extLst>
          </p:cNvPr>
          <p:cNvPicPr>
            <a:picLocks noChangeAspect="1"/>
          </p:cNvPicPr>
          <p:nvPr/>
        </p:nvPicPr>
        <p:blipFill>
          <a:blip r:embed="rId2"/>
          <a:stretch>
            <a:fillRect/>
          </a:stretch>
        </p:blipFill>
        <p:spPr>
          <a:xfrm>
            <a:off x="137160" y="752276"/>
            <a:ext cx="11917680" cy="1299608"/>
          </a:xfrm>
          <a:prstGeom prst="rect">
            <a:avLst/>
          </a:prstGeom>
        </p:spPr>
      </p:pic>
      <p:pic>
        <p:nvPicPr>
          <p:cNvPr id="7" name="图片 6">
            <a:extLst>
              <a:ext uri="{FF2B5EF4-FFF2-40B4-BE49-F238E27FC236}">
                <a16:creationId xmlns:a16="http://schemas.microsoft.com/office/drawing/2014/main" id="{367194A7-3C24-85AE-6C9F-4B342EA16FF8}"/>
              </a:ext>
            </a:extLst>
          </p:cNvPr>
          <p:cNvPicPr>
            <a:picLocks noChangeAspect="1"/>
          </p:cNvPicPr>
          <p:nvPr/>
        </p:nvPicPr>
        <p:blipFill>
          <a:blip r:embed="rId3"/>
          <a:stretch>
            <a:fillRect/>
          </a:stretch>
        </p:blipFill>
        <p:spPr>
          <a:xfrm>
            <a:off x="137160" y="2721690"/>
            <a:ext cx="4973354" cy="2734230"/>
          </a:xfrm>
          <a:prstGeom prst="rect">
            <a:avLst/>
          </a:prstGeom>
        </p:spPr>
      </p:pic>
    </p:spTree>
    <p:extLst>
      <p:ext uri="{BB962C8B-B14F-4D97-AF65-F5344CB8AC3E}">
        <p14:creationId xmlns:p14="http://schemas.microsoft.com/office/powerpoint/2010/main" val="4086745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B5656F97-836D-5C0B-DF75-DBA3E20BFFCA}"/>
              </a:ext>
            </a:extLst>
          </p:cNvPr>
          <p:cNvPicPr>
            <a:picLocks noGrp="1" noChangeAspect="1"/>
          </p:cNvPicPr>
          <p:nvPr>
            <p:ph idx="1"/>
          </p:nvPr>
        </p:nvPicPr>
        <p:blipFill>
          <a:blip r:embed="rId2"/>
          <a:stretch>
            <a:fillRect/>
          </a:stretch>
        </p:blipFill>
        <p:spPr>
          <a:xfrm>
            <a:off x="212155" y="2141537"/>
            <a:ext cx="6606410" cy="4351338"/>
          </a:xfrm>
        </p:spPr>
      </p:pic>
      <p:pic>
        <p:nvPicPr>
          <p:cNvPr id="5" name="图片 4">
            <a:extLst>
              <a:ext uri="{FF2B5EF4-FFF2-40B4-BE49-F238E27FC236}">
                <a16:creationId xmlns:a16="http://schemas.microsoft.com/office/drawing/2014/main" id="{34B68B04-47E2-3D5A-8424-ABBF7E3D332E}"/>
              </a:ext>
            </a:extLst>
          </p:cNvPr>
          <p:cNvPicPr>
            <a:picLocks noChangeAspect="1"/>
          </p:cNvPicPr>
          <p:nvPr/>
        </p:nvPicPr>
        <p:blipFill>
          <a:blip r:embed="rId3"/>
          <a:stretch>
            <a:fillRect/>
          </a:stretch>
        </p:blipFill>
        <p:spPr>
          <a:xfrm>
            <a:off x="212155" y="239451"/>
            <a:ext cx="11836400" cy="1683829"/>
          </a:xfrm>
          <a:prstGeom prst="rect">
            <a:avLst/>
          </a:prstGeom>
        </p:spPr>
      </p:pic>
    </p:spTree>
    <p:extLst>
      <p:ext uri="{BB962C8B-B14F-4D97-AF65-F5344CB8AC3E}">
        <p14:creationId xmlns:p14="http://schemas.microsoft.com/office/powerpoint/2010/main" val="28865684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BDB9FA34-070D-9771-E57F-1250E0047F5F}"/>
              </a:ext>
            </a:extLst>
          </p:cNvPr>
          <p:cNvPicPr>
            <a:picLocks noGrp="1" noChangeAspect="1"/>
          </p:cNvPicPr>
          <p:nvPr>
            <p:ph idx="1"/>
          </p:nvPr>
        </p:nvPicPr>
        <p:blipFill>
          <a:blip r:embed="rId2"/>
          <a:stretch>
            <a:fillRect/>
          </a:stretch>
        </p:blipFill>
        <p:spPr>
          <a:xfrm>
            <a:off x="81280" y="1690687"/>
            <a:ext cx="4846320" cy="4527751"/>
          </a:xfrm>
        </p:spPr>
      </p:pic>
      <p:pic>
        <p:nvPicPr>
          <p:cNvPr id="5" name="图片 4">
            <a:extLst>
              <a:ext uri="{FF2B5EF4-FFF2-40B4-BE49-F238E27FC236}">
                <a16:creationId xmlns:a16="http://schemas.microsoft.com/office/drawing/2014/main" id="{204C3DEC-2271-65D5-7F34-925079D9F5EA}"/>
              </a:ext>
            </a:extLst>
          </p:cNvPr>
          <p:cNvPicPr>
            <a:picLocks noChangeAspect="1"/>
          </p:cNvPicPr>
          <p:nvPr/>
        </p:nvPicPr>
        <p:blipFill>
          <a:blip r:embed="rId3"/>
          <a:stretch>
            <a:fillRect/>
          </a:stretch>
        </p:blipFill>
        <p:spPr>
          <a:xfrm>
            <a:off x="81280" y="144597"/>
            <a:ext cx="11877040" cy="1042051"/>
          </a:xfrm>
          <a:prstGeom prst="rect">
            <a:avLst/>
          </a:prstGeom>
        </p:spPr>
      </p:pic>
    </p:spTree>
    <p:extLst>
      <p:ext uri="{BB962C8B-B14F-4D97-AF65-F5344CB8AC3E}">
        <p14:creationId xmlns:p14="http://schemas.microsoft.com/office/powerpoint/2010/main" val="3697442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0959C7C-F77F-B613-378A-3BA27615454B}"/>
              </a:ext>
            </a:extLst>
          </p:cNvPr>
          <p:cNvPicPr>
            <a:picLocks noChangeAspect="1"/>
          </p:cNvPicPr>
          <p:nvPr/>
        </p:nvPicPr>
        <p:blipFill>
          <a:blip r:embed="rId2"/>
          <a:stretch>
            <a:fillRect/>
          </a:stretch>
        </p:blipFill>
        <p:spPr>
          <a:xfrm>
            <a:off x="156767" y="105548"/>
            <a:ext cx="10212225" cy="2562583"/>
          </a:xfrm>
          <a:prstGeom prst="rect">
            <a:avLst/>
          </a:prstGeom>
        </p:spPr>
      </p:pic>
      <p:pic>
        <p:nvPicPr>
          <p:cNvPr id="8" name="内容占位符 7">
            <a:extLst>
              <a:ext uri="{FF2B5EF4-FFF2-40B4-BE49-F238E27FC236}">
                <a16:creationId xmlns:a16="http://schemas.microsoft.com/office/drawing/2014/main" id="{32B6F73B-6535-4247-90E9-F37645F1A3BE}"/>
              </a:ext>
            </a:extLst>
          </p:cNvPr>
          <p:cNvPicPr>
            <a:picLocks noGrp="1" noChangeAspect="1"/>
          </p:cNvPicPr>
          <p:nvPr>
            <p:ph idx="1"/>
          </p:nvPr>
        </p:nvPicPr>
        <p:blipFill>
          <a:blip r:embed="rId3"/>
          <a:stretch>
            <a:fillRect/>
          </a:stretch>
        </p:blipFill>
        <p:spPr>
          <a:xfrm>
            <a:off x="156767" y="2957842"/>
            <a:ext cx="8235795" cy="3725410"/>
          </a:xfrm>
        </p:spPr>
      </p:pic>
      <mc:AlternateContent xmlns:mc="http://schemas.openxmlformats.org/markup-compatibility/2006">
        <mc:Choice xmlns:p14="http://schemas.microsoft.com/office/powerpoint/2010/main" Requires="p14">
          <p:contentPart p14:bwMode="auto" r:id="rId4">
            <p14:nvContentPartPr>
              <p14:cNvPr id="2" name="墨迹 1">
                <a:extLst>
                  <a:ext uri="{FF2B5EF4-FFF2-40B4-BE49-F238E27FC236}">
                    <a16:creationId xmlns:a16="http://schemas.microsoft.com/office/drawing/2014/main" id="{6EEA0E2A-6E27-425D-B471-66EE72F55F82}"/>
                  </a:ext>
                </a:extLst>
              </p14:cNvPr>
              <p14:cNvContentPartPr/>
              <p14:nvPr/>
            </p14:nvContentPartPr>
            <p14:xfrm>
              <a:off x="3219480" y="357120"/>
              <a:ext cx="3957840" cy="624240"/>
            </p14:xfrm>
          </p:contentPart>
        </mc:Choice>
        <mc:Fallback>
          <p:pic>
            <p:nvPicPr>
              <p:cNvPr id="2" name="墨迹 1">
                <a:extLst>
                  <a:ext uri="{FF2B5EF4-FFF2-40B4-BE49-F238E27FC236}">
                    <a16:creationId xmlns:a16="http://schemas.microsoft.com/office/drawing/2014/main" id="{6EEA0E2A-6E27-425D-B471-66EE72F55F82}"/>
                  </a:ext>
                </a:extLst>
              </p:cNvPr>
              <p:cNvPicPr/>
              <p:nvPr/>
            </p:nvPicPr>
            <p:blipFill>
              <a:blip r:embed="rId5"/>
              <a:stretch>
                <a:fillRect/>
              </a:stretch>
            </p:blipFill>
            <p:spPr>
              <a:xfrm>
                <a:off x="3210120" y="347760"/>
                <a:ext cx="3976560" cy="642960"/>
              </a:xfrm>
              <a:prstGeom prst="rect">
                <a:avLst/>
              </a:prstGeom>
            </p:spPr>
          </p:pic>
        </mc:Fallback>
      </mc:AlternateContent>
    </p:spTree>
    <p:extLst>
      <p:ext uri="{BB962C8B-B14F-4D97-AF65-F5344CB8AC3E}">
        <p14:creationId xmlns:p14="http://schemas.microsoft.com/office/powerpoint/2010/main" val="3554254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727ADCA9-2980-3182-7F60-A29A1004763F}"/>
              </a:ext>
            </a:extLst>
          </p:cNvPr>
          <p:cNvPicPr>
            <a:picLocks noGrp="1" noChangeAspect="1"/>
          </p:cNvPicPr>
          <p:nvPr>
            <p:ph idx="1"/>
          </p:nvPr>
        </p:nvPicPr>
        <p:blipFill>
          <a:blip r:embed="rId2"/>
          <a:stretch>
            <a:fillRect/>
          </a:stretch>
        </p:blipFill>
        <p:spPr>
          <a:xfrm>
            <a:off x="86360" y="2124123"/>
            <a:ext cx="5471160" cy="4696940"/>
          </a:xfrm>
        </p:spPr>
      </p:pic>
      <p:pic>
        <p:nvPicPr>
          <p:cNvPr id="5" name="图片 4">
            <a:extLst>
              <a:ext uri="{FF2B5EF4-FFF2-40B4-BE49-F238E27FC236}">
                <a16:creationId xmlns:a16="http://schemas.microsoft.com/office/drawing/2014/main" id="{1BBFDDC2-601E-F80A-996A-1281C015C956}"/>
              </a:ext>
            </a:extLst>
          </p:cNvPr>
          <p:cNvPicPr>
            <a:picLocks noChangeAspect="1"/>
          </p:cNvPicPr>
          <p:nvPr/>
        </p:nvPicPr>
        <p:blipFill>
          <a:blip r:embed="rId3"/>
          <a:stretch>
            <a:fillRect/>
          </a:stretch>
        </p:blipFill>
        <p:spPr>
          <a:xfrm>
            <a:off x="86360" y="254939"/>
            <a:ext cx="12019280" cy="1758998"/>
          </a:xfrm>
          <a:prstGeom prst="rect">
            <a:avLst/>
          </a:prstGeom>
        </p:spPr>
      </p:pic>
    </p:spTree>
    <p:extLst>
      <p:ext uri="{BB962C8B-B14F-4D97-AF65-F5344CB8AC3E}">
        <p14:creationId xmlns:p14="http://schemas.microsoft.com/office/powerpoint/2010/main" val="236346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2 </a:t>
            </a:r>
            <a:r>
              <a:rPr lang="zh-CN" altLang="en-US" sz="4000" cap="none" dirty="0"/>
              <a:t>知识梳理</a:t>
            </a:r>
          </a:p>
        </p:txBody>
      </p:sp>
      <p:sp>
        <p:nvSpPr>
          <p:cNvPr id="5" name="文本框 4"/>
          <p:cNvSpPr txBox="1"/>
          <p:nvPr/>
        </p:nvSpPr>
        <p:spPr>
          <a:xfrm>
            <a:off x="581193" y="1550046"/>
            <a:ext cx="11029613" cy="4847609"/>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意识流版</a:t>
            </a:r>
            <a:endParaRPr lang="en-US" altLang="zh-CN" sz="2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学完之后，我们应当有对网络的一个基础认知</a:t>
            </a:r>
            <a:endParaRPr lang="en-US" altLang="zh-CN" sz="2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endParaRPr lang="en-US" altLang="zh-CN" sz="24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面向考试版</a:t>
            </a:r>
            <a:endParaRPr lang="en-US" altLang="zh-CN" sz="2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教材有什么、</a:t>
            </a:r>
            <a:r>
              <a:rPr lang="en-US" altLang="zh-CN" sz="2400" dirty="0">
                <a:latin typeface="Microsoft YaHei UI" panose="020B0503020204020204" pitchFamily="34" charset="-122"/>
                <a:ea typeface="Microsoft YaHei UI" panose="020B0503020204020204" pitchFamily="34" charset="-122"/>
              </a:rPr>
              <a:t>PPT</a:t>
            </a:r>
            <a:r>
              <a:rPr lang="zh-CN" altLang="en-US" sz="2400" dirty="0">
                <a:latin typeface="Microsoft YaHei UI" panose="020B0503020204020204" pitchFamily="34" charset="-122"/>
                <a:ea typeface="Microsoft YaHei UI" panose="020B0503020204020204" pitchFamily="34" charset="-122"/>
              </a:rPr>
              <a:t>写什么、课上讲什么、作业留什么、实验做什么、考试考什么、科研要什么、工作用什么</a:t>
            </a:r>
            <a:endParaRPr lang="en-US" altLang="zh-CN" sz="2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在大学的课堂里面其实是不太一致的</a:t>
            </a:r>
            <a:endParaRPr lang="en-US" altLang="zh-CN" sz="2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这里呢，给大家讲讲面向考试的复习内容，都有点印象的话拿个</a:t>
            </a:r>
            <a:r>
              <a:rPr lang="en-US" altLang="zh-CN" sz="2400" dirty="0">
                <a:latin typeface="Microsoft YaHei UI" panose="020B0503020204020204" pitchFamily="34" charset="-122"/>
                <a:ea typeface="Microsoft YaHei UI" panose="020B0503020204020204" pitchFamily="34" charset="-122"/>
              </a:rPr>
              <a:t>80</a:t>
            </a:r>
            <a:r>
              <a:rPr lang="zh-CN" altLang="en-US" sz="2400" dirty="0">
                <a:latin typeface="Microsoft YaHei UI" panose="020B0503020204020204" pitchFamily="34" charset="-122"/>
                <a:ea typeface="Microsoft YaHei UI" panose="020B0503020204020204" pitchFamily="34" charset="-122"/>
              </a:rPr>
              <a:t>分问题不大</a:t>
            </a:r>
            <a:endParaRPr lang="en-US" altLang="zh-CN" sz="2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当然，</a:t>
            </a:r>
            <a:r>
              <a:rPr lang="zh-CN" altLang="en-US" sz="2400" dirty="0">
                <a:solidFill>
                  <a:srgbClr val="FF0000"/>
                </a:solidFill>
                <a:latin typeface="Microsoft YaHei UI" panose="020B0503020204020204" pitchFamily="34" charset="-122"/>
                <a:ea typeface="Microsoft YaHei UI" panose="020B0503020204020204" pitchFamily="34" charset="-122"/>
              </a:rPr>
              <a:t>作为助教，我不会主动泄露任何往年考试题目的内容</a:t>
            </a:r>
            <a:endParaRPr lang="en-US" altLang="zh-CN" sz="2400" dirty="0">
              <a:solidFill>
                <a:srgbClr val="FF0000"/>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0997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BBA79A-3976-F804-9052-401B2B7F49B4}"/>
              </a:ext>
            </a:extLst>
          </p:cNvPr>
          <p:cNvSpPr>
            <a:spLocks noGrp="1"/>
          </p:cNvSpPr>
          <p:nvPr>
            <p:ph type="title"/>
          </p:nvPr>
        </p:nvSpPr>
        <p:spPr/>
        <p:txBody>
          <a:bodyPr/>
          <a:lstStyle/>
          <a:p>
            <a:r>
              <a:rPr lang="en-US" altLang="zh-CN" dirty="0"/>
              <a:t>MAC</a:t>
            </a:r>
            <a:endParaRPr lang="zh-CN" altLang="en-US" dirty="0"/>
          </a:p>
        </p:txBody>
      </p:sp>
      <p:pic>
        <p:nvPicPr>
          <p:cNvPr id="5" name="内容占位符 4">
            <a:extLst>
              <a:ext uri="{FF2B5EF4-FFF2-40B4-BE49-F238E27FC236}">
                <a16:creationId xmlns:a16="http://schemas.microsoft.com/office/drawing/2014/main" id="{FE528BA1-476F-8452-F527-DF469C2AF56D}"/>
              </a:ext>
            </a:extLst>
          </p:cNvPr>
          <p:cNvPicPr>
            <a:picLocks noGrp="1" noChangeAspect="1"/>
          </p:cNvPicPr>
          <p:nvPr>
            <p:ph idx="1"/>
          </p:nvPr>
        </p:nvPicPr>
        <p:blipFill>
          <a:blip r:embed="rId2"/>
          <a:stretch>
            <a:fillRect/>
          </a:stretch>
        </p:blipFill>
        <p:spPr>
          <a:xfrm>
            <a:off x="515336" y="1323924"/>
            <a:ext cx="8621328" cy="733527"/>
          </a:xfrm>
        </p:spPr>
      </p:pic>
      <p:pic>
        <p:nvPicPr>
          <p:cNvPr id="7" name="图片 6">
            <a:extLst>
              <a:ext uri="{FF2B5EF4-FFF2-40B4-BE49-F238E27FC236}">
                <a16:creationId xmlns:a16="http://schemas.microsoft.com/office/drawing/2014/main" id="{43DF0937-0EEA-9D7E-D5FA-C73A77B974C7}"/>
              </a:ext>
            </a:extLst>
          </p:cNvPr>
          <p:cNvPicPr>
            <a:picLocks noChangeAspect="1"/>
          </p:cNvPicPr>
          <p:nvPr/>
        </p:nvPicPr>
        <p:blipFill>
          <a:blip r:embed="rId3"/>
          <a:stretch>
            <a:fillRect/>
          </a:stretch>
        </p:blipFill>
        <p:spPr>
          <a:xfrm>
            <a:off x="515336" y="2057451"/>
            <a:ext cx="11633200" cy="1538137"/>
          </a:xfrm>
          <a:prstGeom prst="rect">
            <a:avLst/>
          </a:prstGeom>
        </p:spPr>
      </p:pic>
      <p:pic>
        <p:nvPicPr>
          <p:cNvPr id="9" name="图片 8">
            <a:extLst>
              <a:ext uri="{FF2B5EF4-FFF2-40B4-BE49-F238E27FC236}">
                <a16:creationId xmlns:a16="http://schemas.microsoft.com/office/drawing/2014/main" id="{614A3500-A901-2AA5-2221-02F048969634}"/>
              </a:ext>
            </a:extLst>
          </p:cNvPr>
          <p:cNvPicPr>
            <a:picLocks noChangeAspect="1"/>
          </p:cNvPicPr>
          <p:nvPr/>
        </p:nvPicPr>
        <p:blipFill>
          <a:blip r:embed="rId4"/>
          <a:stretch>
            <a:fillRect/>
          </a:stretch>
        </p:blipFill>
        <p:spPr>
          <a:xfrm>
            <a:off x="515336" y="3826295"/>
            <a:ext cx="5499172" cy="2858986"/>
          </a:xfrm>
          <a:prstGeom prst="rect">
            <a:avLst/>
          </a:prstGeom>
        </p:spPr>
      </p:pic>
    </p:spTree>
    <p:extLst>
      <p:ext uri="{BB962C8B-B14F-4D97-AF65-F5344CB8AC3E}">
        <p14:creationId xmlns:p14="http://schemas.microsoft.com/office/powerpoint/2010/main" val="1232439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BD39E772-7EB1-DF52-3F20-1E483BA4918F}"/>
              </a:ext>
            </a:extLst>
          </p:cNvPr>
          <p:cNvPicPr>
            <a:picLocks noGrp="1" noChangeAspect="1"/>
          </p:cNvPicPr>
          <p:nvPr>
            <p:ph idx="1"/>
          </p:nvPr>
        </p:nvPicPr>
        <p:blipFill>
          <a:blip r:embed="rId2"/>
          <a:stretch>
            <a:fillRect/>
          </a:stretch>
        </p:blipFill>
        <p:spPr>
          <a:xfrm>
            <a:off x="91439" y="3206528"/>
            <a:ext cx="7586297" cy="1487392"/>
          </a:xfrm>
        </p:spPr>
      </p:pic>
      <p:pic>
        <p:nvPicPr>
          <p:cNvPr id="5" name="图片 4">
            <a:extLst>
              <a:ext uri="{FF2B5EF4-FFF2-40B4-BE49-F238E27FC236}">
                <a16:creationId xmlns:a16="http://schemas.microsoft.com/office/drawing/2014/main" id="{6488BA1B-8285-93E6-C8C0-96972D470560}"/>
              </a:ext>
            </a:extLst>
          </p:cNvPr>
          <p:cNvPicPr>
            <a:picLocks noChangeAspect="1"/>
          </p:cNvPicPr>
          <p:nvPr/>
        </p:nvPicPr>
        <p:blipFill>
          <a:blip r:embed="rId3"/>
          <a:stretch>
            <a:fillRect/>
          </a:stretch>
        </p:blipFill>
        <p:spPr>
          <a:xfrm>
            <a:off x="91440" y="623792"/>
            <a:ext cx="12009120" cy="1363536"/>
          </a:xfrm>
          <a:prstGeom prst="rect">
            <a:avLst/>
          </a:prstGeom>
        </p:spPr>
      </p:pic>
    </p:spTree>
    <p:extLst>
      <p:ext uri="{BB962C8B-B14F-4D97-AF65-F5344CB8AC3E}">
        <p14:creationId xmlns:p14="http://schemas.microsoft.com/office/powerpoint/2010/main" val="3956835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74C41362-0E47-0ECF-8DC8-DA0FBC9D1852}"/>
              </a:ext>
            </a:extLst>
          </p:cNvPr>
          <p:cNvPicPr>
            <a:picLocks noGrp="1" noChangeAspect="1"/>
          </p:cNvPicPr>
          <p:nvPr>
            <p:ph idx="1"/>
          </p:nvPr>
        </p:nvPicPr>
        <p:blipFill>
          <a:blip r:embed="rId2"/>
          <a:stretch>
            <a:fillRect/>
          </a:stretch>
        </p:blipFill>
        <p:spPr>
          <a:xfrm>
            <a:off x="81279" y="171488"/>
            <a:ext cx="6631561" cy="2504440"/>
          </a:xfrm>
        </p:spPr>
      </p:pic>
      <p:pic>
        <p:nvPicPr>
          <p:cNvPr id="7" name="图片 6">
            <a:extLst>
              <a:ext uri="{FF2B5EF4-FFF2-40B4-BE49-F238E27FC236}">
                <a16:creationId xmlns:a16="http://schemas.microsoft.com/office/drawing/2014/main" id="{523E259C-655A-A091-9159-E3250F1C3478}"/>
              </a:ext>
            </a:extLst>
          </p:cNvPr>
          <p:cNvPicPr>
            <a:picLocks noChangeAspect="1"/>
          </p:cNvPicPr>
          <p:nvPr/>
        </p:nvPicPr>
        <p:blipFill>
          <a:blip r:embed="rId3"/>
          <a:stretch>
            <a:fillRect/>
          </a:stretch>
        </p:blipFill>
        <p:spPr>
          <a:xfrm>
            <a:off x="110476" y="3528529"/>
            <a:ext cx="3286584" cy="2381582"/>
          </a:xfrm>
          <a:prstGeom prst="rect">
            <a:avLst/>
          </a:prstGeom>
        </p:spPr>
      </p:pic>
      <p:pic>
        <p:nvPicPr>
          <p:cNvPr id="9" name="图片 8">
            <a:extLst>
              <a:ext uri="{FF2B5EF4-FFF2-40B4-BE49-F238E27FC236}">
                <a16:creationId xmlns:a16="http://schemas.microsoft.com/office/drawing/2014/main" id="{3CE1CB0A-E103-2553-EA9E-D3F6B7E9CC89}"/>
              </a:ext>
            </a:extLst>
          </p:cNvPr>
          <p:cNvPicPr>
            <a:picLocks noChangeAspect="1"/>
          </p:cNvPicPr>
          <p:nvPr/>
        </p:nvPicPr>
        <p:blipFill>
          <a:blip r:embed="rId4"/>
          <a:stretch>
            <a:fillRect/>
          </a:stretch>
        </p:blipFill>
        <p:spPr>
          <a:xfrm>
            <a:off x="4231752" y="2796659"/>
            <a:ext cx="7487695" cy="3696216"/>
          </a:xfrm>
          <a:prstGeom prst="rect">
            <a:avLst/>
          </a:prstGeom>
        </p:spPr>
      </p:pic>
    </p:spTree>
    <p:extLst>
      <p:ext uri="{BB962C8B-B14F-4D97-AF65-F5344CB8AC3E}">
        <p14:creationId xmlns:p14="http://schemas.microsoft.com/office/powerpoint/2010/main" val="37507621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326549D8-006A-3C94-CE55-BB96043104EA}"/>
              </a:ext>
            </a:extLst>
          </p:cNvPr>
          <p:cNvPicPr>
            <a:picLocks noGrp="1" noChangeAspect="1"/>
          </p:cNvPicPr>
          <p:nvPr>
            <p:ph idx="1"/>
          </p:nvPr>
        </p:nvPicPr>
        <p:blipFill>
          <a:blip r:embed="rId2"/>
          <a:stretch>
            <a:fillRect/>
          </a:stretch>
        </p:blipFill>
        <p:spPr>
          <a:xfrm>
            <a:off x="151583" y="151730"/>
            <a:ext cx="7154273" cy="2781688"/>
          </a:xfrm>
        </p:spPr>
      </p:pic>
      <p:pic>
        <p:nvPicPr>
          <p:cNvPr id="7" name="图片 6">
            <a:extLst>
              <a:ext uri="{FF2B5EF4-FFF2-40B4-BE49-F238E27FC236}">
                <a16:creationId xmlns:a16="http://schemas.microsoft.com/office/drawing/2014/main" id="{A1403543-9BA0-A819-445E-077F1CB2390B}"/>
              </a:ext>
            </a:extLst>
          </p:cNvPr>
          <p:cNvPicPr>
            <a:picLocks noChangeAspect="1"/>
          </p:cNvPicPr>
          <p:nvPr/>
        </p:nvPicPr>
        <p:blipFill>
          <a:blip r:embed="rId3"/>
          <a:stretch>
            <a:fillRect/>
          </a:stretch>
        </p:blipFill>
        <p:spPr>
          <a:xfrm>
            <a:off x="247565" y="3405398"/>
            <a:ext cx="5763429" cy="1038370"/>
          </a:xfrm>
          <a:prstGeom prst="rect">
            <a:avLst/>
          </a:prstGeom>
        </p:spPr>
      </p:pic>
      <p:pic>
        <p:nvPicPr>
          <p:cNvPr id="9" name="图片 8">
            <a:extLst>
              <a:ext uri="{FF2B5EF4-FFF2-40B4-BE49-F238E27FC236}">
                <a16:creationId xmlns:a16="http://schemas.microsoft.com/office/drawing/2014/main" id="{D5DA6D89-CF3D-CAB8-0DE0-86E742C38F0F}"/>
              </a:ext>
            </a:extLst>
          </p:cNvPr>
          <p:cNvPicPr>
            <a:picLocks noChangeAspect="1"/>
          </p:cNvPicPr>
          <p:nvPr/>
        </p:nvPicPr>
        <p:blipFill>
          <a:blip r:embed="rId4"/>
          <a:stretch>
            <a:fillRect/>
          </a:stretch>
        </p:blipFill>
        <p:spPr>
          <a:xfrm>
            <a:off x="6125184" y="3251200"/>
            <a:ext cx="5915233" cy="2919988"/>
          </a:xfrm>
          <a:prstGeom prst="rect">
            <a:avLst/>
          </a:prstGeom>
        </p:spPr>
      </p:pic>
    </p:spTree>
    <p:extLst>
      <p:ext uri="{BB962C8B-B14F-4D97-AF65-F5344CB8AC3E}">
        <p14:creationId xmlns:p14="http://schemas.microsoft.com/office/powerpoint/2010/main" val="15094871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784035F8-8CE8-CCEE-70A4-35E7F0EA3742}"/>
              </a:ext>
            </a:extLst>
          </p:cNvPr>
          <p:cNvPicPr>
            <a:picLocks noGrp="1" noChangeAspect="1"/>
          </p:cNvPicPr>
          <p:nvPr>
            <p:ph idx="1"/>
          </p:nvPr>
        </p:nvPicPr>
        <p:blipFill>
          <a:blip r:embed="rId2"/>
          <a:stretch>
            <a:fillRect/>
          </a:stretch>
        </p:blipFill>
        <p:spPr>
          <a:xfrm>
            <a:off x="75793" y="2981194"/>
            <a:ext cx="7525113" cy="3216406"/>
          </a:xfrm>
        </p:spPr>
      </p:pic>
      <p:pic>
        <p:nvPicPr>
          <p:cNvPr id="5" name="图片 4">
            <a:extLst>
              <a:ext uri="{FF2B5EF4-FFF2-40B4-BE49-F238E27FC236}">
                <a16:creationId xmlns:a16="http://schemas.microsoft.com/office/drawing/2014/main" id="{7DAC9069-B2E3-CEDC-FFBA-0B80DC0E3DCF}"/>
              </a:ext>
            </a:extLst>
          </p:cNvPr>
          <p:cNvPicPr>
            <a:picLocks noChangeAspect="1"/>
          </p:cNvPicPr>
          <p:nvPr/>
        </p:nvPicPr>
        <p:blipFill>
          <a:blip r:embed="rId3"/>
          <a:stretch>
            <a:fillRect/>
          </a:stretch>
        </p:blipFill>
        <p:spPr>
          <a:xfrm>
            <a:off x="75793" y="107575"/>
            <a:ext cx="7525113" cy="2777865"/>
          </a:xfrm>
          <a:prstGeom prst="rect">
            <a:avLst/>
          </a:prstGeom>
        </p:spPr>
      </p:pic>
      <p:pic>
        <p:nvPicPr>
          <p:cNvPr id="9" name="图片 8">
            <a:extLst>
              <a:ext uri="{FF2B5EF4-FFF2-40B4-BE49-F238E27FC236}">
                <a16:creationId xmlns:a16="http://schemas.microsoft.com/office/drawing/2014/main" id="{FAEA9F1D-4D0C-2D0D-145E-8DD0B227EA6D}"/>
              </a:ext>
            </a:extLst>
          </p:cNvPr>
          <p:cNvPicPr>
            <a:picLocks noChangeAspect="1"/>
          </p:cNvPicPr>
          <p:nvPr/>
        </p:nvPicPr>
        <p:blipFill>
          <a:blip r:embed="rId4"/>
          <a:stretch>
            <a:fillRect/>
          </a:stretch>
        </p:blipFill>
        <p:spPr>
          <a:xfrm>
            <a:off x="7179786" y="1526988"/>
            <a:ext cx="4936421" cy="2532348"/>
          </a:xfrm>
          <a:prstGeom prst="rect">
            <a:avLst/>
          </a:prstGeom>
        </p:spPr>
      </p:pic>
    </p:spTree>
    <p:extLst>
      <p:ext uri="{BB962C8B-B14F-4D97-AF65-F5344CB8AC3E}">
        <p14:creationId xmlns:p14="http://schemas.microsoft.com/office/powerpoint/2010/main" val="5840800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26FD649A-BC3C-D0D3-996E-053B6FA5746C}"/>
              </a:ext>
            </a:extLst>
          </p:cNvPr>
          <p:cNvPicPr>
            <a:picLocks noGrp="1" noChangeAspect="1"/>
          </p:cNvPicPr>
          <p:nvPr>
            <p:ph idx="1"/>
          </p:nvPr>
        </p:nvPicPr>
        <p:blipFill>
          <a:blip r:embed="rId2"/>
          <a:stretch>
            <a:fillRect/>
          </a:stretch>
        </p:blipFill>
        <p:spPr>
          <a:xfrm>
            <a:off x="87094" y="1794074"/>
            <a:ext cx="10515600" cy="1245182"/>
          </a:xfrm>
        </p:spPr>
      </p:pic>
      <p:pic>
        <p:nvPicPr>
          <p:cNvPr id="5" name="图片 4">
            <a:extLst>
              <a:ext uri="{FF2B5EF4-FFF2-40B4-BE49-F238E27FC236}">
                <a16:creationId xmlns:a16="http://schemas.microsoft.com/office/drawing/2014/main" id="{CF0B9DCF-A74F-8A1E-BF83-924BE9BD09C8}"/>
              </a:ext>
            </a:extLst>
          </p:cNvPr>
          <p:cNvPicPr>
            <a:picLocks noChangeAspect="1"/>
          </p:cNvPicPr>
          <p:nvPr/>
        </p:nvPicPr>
        <p:blipFill>
          <a:blip r:embed="rId3"/>
          <a:stretch>
            <a:fillRect/>
          </a:stretch>
        </p:blipFill>
        <p:spPr>
          <a:xfrm>
            <a:off x="85626" y="261739"/>
            <a:ext cx="10517068" cy="1428949"/>
          </a:xfrm>
          <a:prstGeom prst="rect">
            <a:avLst/>
          </a:prstGeom>
        </p:spPr>
      </p:pic>
      <p:pic>
        <p:nvPicPr>
          <p:cNvPr id="9" name="图片 8">
            <a:extLst>
              <a:ext uri="{FF2B5EF4-FFF2-40B4-BE49-F238E27FC236}">
                <a16:creationId xmlns:a16="http://schemas.microsoft.com/office/drawing/2014/main" id="{A2CBAF45-E9E8-8617-1F54-7DAC87723A7C}"/>
              </a:ext>
            </a:extLst>
          </p:cNvPr>
          <p:cNvPicPr>
            <a:picLocks noChangeAspect="1"/>
          </p:cNvPicPr>
          <p:nvPr/>
        </p:nvPicPr>
        <p:blipFill>
          <a:blip r:embed="rId4"/>
          <a:stretch>
            <a:fillRect/>
          </a:stretch>
        </p:blipFill>
        <p:spPr>
          <a:xfrm>
            <a:off x="189837" y="3345627"/>
            <a:ext cx="4944165" cy="2686425"/>
          </a:xfrm>
          <a:prstGeom prst="rect">
            <a:avLst/>
          </a:prstGeom>
        </p:spPr>
      </p:pic>
      <p:pic>
        <p:nvPicPr>
          <p:cNvPr id="11" name="图片 10">
            <a:extLst>
              <a:ext uri="{FF2B5EF4-FFF2-40B4-BE49-F238E27FC236}">
                <a16:creationId xmlns:a16="http://schemas.microsoft.com/office/drawing/2014/main" id="{2F6E45B0-8C11-EC6D-DB06-CC69C9258E07}"/>
              </a:ext>
            </a:extLst>
          </p:cNvPr>
          <p:cNvPicPr>
            <a:picLocks noChangeAspect="1"/>
          </p:cNvPicPr>
          <p:nvPr/>
        </p:nvPicPr>
        <p:blipFill>
          <a:blip r:embed="rId5"/>
          <a:stretch>
            <a:fillRect/>
          </a:stretch>
        </p:blipFill>
        <p:spPr>
          <a:xfrm>
            <a:off x="5770880" y="3345627"/>
            <a:ext cx="5761685" cy="2686425"/>
          </a:xfrm>
          <a:prstGeom prst="rect">
            <a:avLst/>
          </a:prstGeom>
        </p:spPr>
      </p:pic>
    </p:spTree>
    <p:extLst>
      <p:ext uri="{BB962C8B-B14F-4D97-AF65-F5344CB8AC3E}">
        <p14:creationId xmlns:p14="http://schemas.microsoft.com/office/powerpoint/2010/main" val="2059064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B4387-4C86-1BAD-549F-B8B8BC0CBC78}"/>
              </a:ext>
            </a:extLst>
          </p:cNvPr>
          <p:cNvSpPr>
            <a:spLocks noGrp="1"/>
          </p:cNvSpPr>
          <p:nvPr>
            <p:ph type="title"/>
          </p:nvPr>
        </p:nvSpPr>
        <p:spPr/>
        <p:txBody>
          <a:bodyPr/>
          <a:lstStyle/>
          <a:p>
            <a:r>
              <a:rPr lang="zh-CN" altLang="en-US" dirty="0"/>
              <a:t>网络层</a:t>
            </a:r>
          </a:p>
        </p:txBody>
      </p:sp>
      <p:pic>
        <p:nvPicPr>
          <p:cNvPr id="5" name="内容占位符 4">
            <a:extLst>
              <a:ext uri="{FF2B5EF4-FFF2-40B4-BE49-F238E27FC236}">
                <a16:creationId xmlns:a16="http://schemas.microsoft.com/office/drawing/2014/main" id="{1229B7DE-1BD9-A0EF-6A75-BD3A6D401B2E}"/>
              </a:ext>
            </a:extLst>
          </p:cNvPr>
          <p:cNvPicPr>
            <a:picLocks noGrp="1" noChangeAspect="1"/>
          </p:cNvPicPr>
          <p:nvPr>
            <p:ph idx="1"/>
          </p:nvPr>
        </p:nvPicPr>
        <p:blipFill>
          <a:blip r:embed="rId2"/>
          <a:stretch>
            <a:fillRect/>
          </a:stretch>
        </p:blipFill>
        <p:spPr>
          <a:xfrm>
            <a:off x="177800" y="1324257"/>
            <a:ext cx="10515600" cy="2130143"/>
          </a:xfrm>
        </p:spPr>
      </p:pic>
      <p:pic>
        <p:nvPicPr>
          <p:cNvPr id="7" name="图片 6">
            <a:extLst>
              <a:ext uri="{FF2B5EF4-FFF2-40B4-BE49-F238E27FC236}">
                <a16:creationId xmlns:a16="http://schemas.microsoft.com/office/drawing/2014/main" id="{443D70D3-9542-D4A2-2FA5-4EEA95AE3B7D}"/>
              </a:ext>
            </a:extLst>
          </p:cNvPr>
          <p:cNvPicPr>
            <a:picLocks noChangeAspect="1"/>
          </p:cNvPicPr>
          <p:nvPr/>
        </p:nvPicPr>
        <p:blipFill>
          <a:blip r:embed="rId3"/>
          <a:stretch>
            <a:fillRect/>
          </a:stretch>
        </p:blipFill>
        <p:spPr>
          <a:xfrm>
            <a:off x="177800" y="3642147"/>
            <a:ext cx="5839640" cy="3048425"/>
          </a:xfrm>
          <a:prstGeom prst="rect">
            <a:avLst/>
          </a:prstGeom>
        </p:spPr>
      </p:pic>
      <p:pic>
        <p:nvPicPr>
          <p:cNvPr id="9" name="图片 8">
            <a:extLst>
              <a:ext uri="{FF2B5EF4-FFF2-40B4-BE49-F238E27FC236}">
                <a16:creationId xmlns:a16="http://schemas.microsoft.com/office/drawing/2014/main" id="{B3CA2608-9EBF-567A-37BD-938AF957637F}"/>
              </a:ext>
            </a:extLst>
          </p:cNvPr>
          <p:cNvPicPr>
            <a:picLocks noChangeAspect="1"/>
          </p:cNvPicPr>
          <p:nvPr/>
        </p:nvPicPr>
        <p:blipFill>
          <a:blip r:embed="rId4"/>
          <a:stretch>
            <a:fillRect/>
          </a:stretch>
        </p:blipFill>
        <p:spPr>
          <a:xfrm>
            <a:off x="7426960" y="3642147"/>
            <a:ext cx="3266440" cy="3102692"/>
          </a:xfrm>
          <a:prstGeom prst="rect">
            <a:avLst/>
          </a:prstGeom>
        </p:spPr>
      </p:pic>
    </p:spTree>
    <p:extLst>
      <p:ext uri="{BB962C8B-B14F-4D97-AF65-F5344CB8AC3E}">
        <p14:creationId xmlns:p14="http://schemas.microsoft.com/office/powerpoint/2010/main" val="18264960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9F0B506C-5B04-487B-E9D4-102B7E6B8758}"/>
              </a:ext>
            </a:extLst>
          </p:cNvPr>
          <p:cNvPicPr>
            <a:picLocks noGrp="1" noChangeAspect="1"/>
          </p:cNvPicPr>
          <p:nvPr>
            <p:ph idx="1"/>
          </p:nvPr>
        </p:nvPicPr>
        <p:blipFill>
          <a:blip r:embed="rId2"/>
          <a:stretch>
            <a:fillRect/>
          </a:stretch>
        </p:blipFill>
        <p:spPr>
          <a:xfrm>
            <a:off x="0" y="2299555"/>
            <a:ext cx="10515600" cy="1430811"/>
          </a:xfrm>
        </p:spPr>
      </p:pic>
      <p:pic>
        <p:nvPicPr>
          <p:cNvPr id="5" name="图片 4">
            <a:extLst>
              <a:ext uri="{FF2B5EF4-FFF2-40B4-BE49-F238E27FC236}">
                <a16:creationId xmlns:a16="http://schemas.microsoft.com/office/drawing/2014/main" id="{9E4E5C7F-C55C-0D62-942F-FEDF0F9C87BF}"/>
              </a:ext>
            </a:extLst>
          </p:cNvPr>
          <p:cNvPicPr>
            <a:picLocks noChangeAspect="1"/>
          </p:cNvPicPr>
          <p:nvPr/>
        </p:nvPicPr>
        <p:blipFill>
          <a:blip r:embed="rId3"/>
          <a:stretch>
            <a:fillRect/>
          </a:stretch>
        </p:blipFill>
        <p:spPr>
          <a:xfrm>
            <a:off x="0" y="233466"/>
            <a:ext cx="11643360" cy="1934430"/>
          </a:xfrm>
          <a:prstGeom prst="rect">
            <a:avLst/>
          </a:prstGeom>
        </p:spPr>
      </p:pic>
    </p:spTree>
    <p:extLst>
      <p:ext uri="{BB962C8B-B14F-4D97-AF65-F5344CB8AC3E}">
        <p14:creationId xmlns:p14="http://schemas.microsoft.com/office/powerpoint/2010/main" val="12537210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5EFA56FE-59FF-CD63-428E-F90D965D7080}"/>
              </a:ext>
            </a:extLst>
          </p:cNvPr>
          <p:cNvPicPr>
            <a:picLocks noGrp="1" noChangeAspect="1"/>
          </p:cNvPicPr>
          <p:nvPr>
            <p:ph idx="1"/>
          </p:nvPr>
        </p:nvPicPr>
        <p:blipFill>
          <a:blip r:embed="rId2"/>
          <a:stretch>
            <a:fillRect/>
          </a:stretch>
        </p:blipFill>
        <p:spPr>
          <a:xfrm>
            <a:off x="0" y="1450822"/>
            <a:ext cx="11545911" cy="1254348"/>
          </a:xfrm>
        </p:spPr>
      </p:pic>
      <p:pic>
        <p:nvPicPr>
          <p:cNvPr id="5" name="图片 4">
            <a:extLst>
              <a:ext uri="{FF2B5EF4-FFF2-40B4-BE49-F238E27FC236}">
                <a16:creationId xmlns:a16="http://schemas.microsoft.com/office/drawing/2014/main" id="{FD89BD29-5A66-FCBE-921C-3A1077129D39}"/>
              </a:ext>
            </a:extLst>
          </p:cNvPr>
          <p:cNvPicPr>
            <a:picLocks noChangeAspect="1"/>
          </p:cNvPicPr>
          <p:nvPr/>
        </p:nvPicPr>
        <p:blipFill>
          <a:blip r:embed="rId3"/>
          <a:stretch>
            <a:fillRect/>
          </a:stretch>
        </p:blipFill>
        <p:spPr>
          <a:xfrm>
            <a:off x="20320" y="88557"/>
            <a:ext cx="11545911" cy="1362265"/>
          </a:xfrm>
          <a:prstGeom prst="rect">
            <a:avLst/>
          </a:prstGeom>
        </p:spPr>
      </p:pic>
      <p:pic>
        <p:nvPicPr>
          <p:cNvPr id="9" name="图片 8">
            <a:extLst>
              <a:ext uri="{FF2B5EF4-FFF2-40B4-BE49-F238E27FC236}">
                <a16:creationId xmlns:a16="http://schemas.microsoft.com/office/drawing/2014/main" id="{3E70E1CD-C858-0470-C025-C64A1B2F07FA}"/>
              </a:ext>
            </a:extLst>
          </p:cNvPr>
          <p:cNvPicPr>
            <a:picLocks noChangeAspect="1"/>
          </p:cNvPicPr>
          <p:nvPr/>
        </p:nvPicPr>
        <p:blipFill>
          <a:blip r:embed="rId4"/>
          <a:stretch>
            <a:fillRect/>
          </a:stretch>
        </p:blipFill>
        <p:spPr>
          <a:xfrm>
            <a:off x="103939" y="3121568"/>
            <a:ext cx="11984122" cy="2257740"/>
          </a:xfrm>
          <a:prstGeom prst="rect">
            <a:avLst/>
          </a:prstGeom>
        </p:spPr>
      </p:pic>
    </p:spTree>
    <p:extLst>
      <p:ext uri="{BB962C8B-B14F-4D97-AF65-F5344CB8AC3E}">
        <p14:creationId xmlns:p14="http://schemas.microsoft.com/office/powerpoint/2010/main" val="41657727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8C237BEC-59AD-ED82-1BB0-19E5BF1C967C}"/>
              </a:ext>
            </a:extLst>
          </p:cNvPr>
          <p:cNvPicPr>
            <a:picLocks noGrp="1" noChangeAspect="1"/>
          </p:cNvPicPr>
          <p:nvPr>
            <p:ph idx="1"/>
          </p:nvPr>
        </p:nvPicPr>
        <p:blipFill>
          <a:blip r:embed="rId2"/>
          <a:stretch>
            <a:fillRect/>
          </a:stretch>
        </p:blipFill>
        <p:spPr>
          <a:xfrm>
            <a:off x="323457" y="2173285"/>
            <a:ext cx="9669224" cy="2314898"/>
          </a:xfrm>
        </p:spPr>
      </p:pic>
      <p:pic>
        <p:nvPicPr>
          <p:cNvPr id="5" name="图片 4">
            <a:extLst>
              <a:ext uri="{FF2B5EF4-FFF2-40B4-BE49-F238E27FC236}">
                <a16:creationId xmlns:a16="http://schemas.microsoft.com/office/drawing/2014/main" id="{30C749CC-CB37-9A9E-6EC7-C47FC2933252}"/>
              </a:ext>
            </a:extLst>
          </p:cNvPr>
          <p:cNvPicPr>
            <a:picLocks noChangeAspect="1"/>
          </p:cNvPicPr>
          <p:nvPr/>
        </p:nvPicPr>
        <p:blipFill>
          <a:blip r:embed="rId3"/>
          <a:stretch>
            <a:fillRect/>
          </a:stretch>
        </p:blipFill>
        <p:spPr>
          <a:xfrm>
            <a:off x="323457" y="230188"/>
            <a:ext cx="10183646" cy="1352739"/>
          </a:xfrm>
          <a:prstGeom prst="rect">
            <a:avLst/>
          </a:prstGeom>
        </p:spPr>
      </p:pic>
    </p:spTree>
    <p:extLst>
      <p:ext uri="{BB962C8B-B14F-4D97-AF65-F5344CB8AC3E}">
        <p14:creationId xmlns:p14="http://schemas.microsoft.com/office/powerpoint/2010/main" val="2269154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2.1 </a:t>
            </a:r>
            <a:r>
              <a:rPr lang="zh-CN" altLang="en-US" sz="4000" cap="none" dirty="0"/>
              <a:t>知识梳理</a:t>
            </a:r>
            <a:r>
              <a:rPr lang="en-US" altLang="zh-CN" sz="4000" cap="none" dirty="0"/>
              <a:t>——</a:t>
            </a:r>
            <a:r>
              <a:rPr lang="zh-CN" altLang="en-US" sz="4000" cap="none" dirty="0"/>
              <a:t>意识流</a:t>
            </a:r>
          </a:p>
        </p:txBody>
      </p:sp>
      <p:sp>
        <p:nvSpPr>
          <p:cNvPr id="5" name="文本框 4"/>
          <p:cNvSpPr txBox="1"/>
          <p:nvPr/>
        </p:nvSpPr>
        <p:spPr>
          <a:xfrm>
            <a:off x="581193" y="1550046"/>
            <a:ext cx="11029613" cy="2446952"/>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网络，意识流地理解，就是通信</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管理</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应用，三者相互耦合密不可分</a:t>
            </a:r>
            <a:endParaRPr lang="en-US" altLang="zh-CN" sz="2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意识流，就是抛开公式，抛开分析，从一个纯种的工程师角度出发</a:t>
            </a:r>
            <a:endParaRPr lang="en-US" altLang="zh-CN" sz="24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一些抽象得很具体的通信</a:t>
            </a:r>
            <a:endParaRPr lang="en-US" altLang="zh-CN" sz="2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儿童玩具两个纸杯拉绳子</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有线通信，模拟信号</a:t>
            </a:r>
            <a:endParaRPr lang="en-US" altLang="zh-CN" sz="24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军训教官拿两根棍子纠正顺拐同学</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有线通信，数字信号</a:t>
            </a:r>
            <a:endParaRPr lang="en-US" altLang="zh-CN" sz="2400" dirty="0">
              <a:latin typeface="Microsoft YaHei UI" panose="020B0503020204020204" pitchFamily="34" charset="-122"/>
              <a:ea typeface="Microsoft YaHei UI" panose="020B0503020204020204" pitchFamily="34" charset="-122"/>
            </a:endParaRPr>
          </a:p>
        </p:txBody>
      </p:sp>
      <p:pic>
        <p:nvPicPr>
          <p:cNvPr id="4" name="图片 3">
            <a:extLst>
              <a:ext uri="{FF2B5EF4-FFF2-40B4-BE49-F238E27FC236}">
                <a16:creationId xmlns:a16="http://schemas.microsoft.com/office/drawing/2014/main" id="{B1E7798A-CD77-4D39-B069-EB18DC06FCD4}"/>
              </a:ext>
            </a:extLst>
          </p:cNvPr>
          <p:cNvPicPr>
            <a:picLocks noChangeAspect="1"/>
          </p:cNvPicPr>
          <p:nvPr/>
        </p:nvPicPr>
        <p:blipFill>
          <a:blip r:embed="rId5"/>
          <a:stretch>
            <a:fillRect/>
          </a:stretch>
        </p:blipFill>
        <p:spPr>
          <a:xfrm>
            <a:off x="1038844" y="4101651"/>
            <a:ext cx="3845977" cy="2412605"/>
          </a:xfrm>
          <a:prstGeom prst="rect">
            <a:avLst/>
          </a:prstGeom>
        </p:spPr>
      </p:pic>
      <p:pic>
        <p:nvPicPr>
          <p:cNvPr id="6" name="QQ20241228-1282-HD">
            <a:hlinkClick r:id="" action="ppaction://media"/>
            <a:extLst>
              <a:ext uri="{FF2B5EF4-FFF2-40B4-BE49-F238E27FC236}">
                <a16:creationId xmlns:a16="http://schemas.microsoft.com/office/drawing/2014/main" id="{70B75654-C20A-48CB-838C-57524028CB5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307181" y="4101650"/>
            <a:ext cx="3625290" cy="2412605"/>
          </a:xfrm>
          <a:prstGeom prst="rect">
            <a:avLst/>
          </a:prstGeom>
        </p:spPr>
      </p:pic>
    </p:spTree>
    <p:extLst>
      <p:ext uri="{BB962C8B-B14F-4D97-AF65-F5344CB8AC3E}">
        <p14:creationId xmlns:p14="http://schemas.microsoft.com/office/powerpoint/2010/main" val="3251161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3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292ED10D-C45C-C239-0F58-AE6015CEB2BF}"/>
              </a:ext>
            </a:extLst>
          </p:cNvPr>
          <p:cNvPicPr>
            <a:picLocks noGrp="1" noChangeAspect="1"/>
          </p:cNvPicPr>
          <p:nvPr>
            <p:ph idx="1"/>
          </p:nvPr>
        </p:nvPicPr>
        <p:blipFill>
          <a:blip r:embed="rId2"/>
          <a:stretch>
            <a:fillRect/>
          </a:stretch>
        </p:blipFill>
        <p:spPr>
          <a:xfrm>
            <a:off x="91440" y="2925397"/>
            <a:ext cx="7328289" cy="3780203"/>
          </a:xfrm>
        </p:spPr>
      </p:pic>
      <p:pic>
        <p:nvPicPr>
          <p:cNvPr id="5" name="图片 4">
            <a:extLst>
              <a:ext uri="{FF2B5EF4-FFF2-40B4-BE49-F238E27FC236}">
                <a16:creationId xmlns:a16="http://schemas.microsoft.com/office/drawing/2014/main" id="{E26D238F-5D2C-6294-CF8D-64B66A115716}"/>
              </a:ext>
            </a:extLst>
          </p:cNvPr>
          <p:cNvPicPr>
            <a:picLocks noChangeAspect="1"/>
          </p:cNvPicPr>
          <p:nvPr/>
        </p:nvPicPr>
        <p:blipFill>
          <a:blip r:embed="rId3"/>
          <a:stretch>
            <a:fillRect/>
          </a:stretch>
        </p:blipFill>
        <p:spPr>
          <a:xfrm>
            <a:off x="91440" y="146896"/>
            <a:ext cx="11064240" cy="2778501"/>
          </a:xfrm>
          <a:prstGeom prst="rect">
            <a:avLst/>
          </a:prstGeom>
        </p:spPr>
      </p:pic>
    </p:spTree>
    <p:extLst>
      <p:ext uri="{BB962C8B-B14F-4D97-AF65-F5344CB8AC3E}">
        <p14:creationId xmlns:p14="http://schemas.microsoft.com/office/powerpoint/2010/main" val="33640472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160C5739-A21C-DDC6-31AF-9D1F031A838F}"/>
              </a:ext>
            </a:extLst>
          </p:cNvPr>
          <p:cNvPicPr>
            <a:picLocks noGrp="1" noChangeAspect="1"/>
          </p:cNvPicPr>
          <p:nvPr>
            <p:ph idx="1"/>
          </p:nvPr>
        </p:nvPicPr>
        <p:blipFill>
          <a:blip r:embed="rId2"/>
          <a:stretch>
            <a:fillRect/>
          </a:stretch>
        </p:blipFill>
        <p:spPr>
          <a:xfrm>
            <a:off x="208281" y="384563"/>
            <a:ext cx="10515600" cy="1621248"/>
          </a:xfrm>
        </p:spPr>
      </p:pic>
      <p:pic>
        <p:nvPicPr>
          <p:cNvPr id="7" name="图片 6">
            <a:extLst>
              <a:ext uri="{FF2B5EF4-FFF2-40B4-BE49-F238E27FC236}">
                <a16:creationId xmlns:a16="http://schemas.microsoft.com/office/drawing/2014/main" id="{57FC66F3-C51D-11B7-3080-24A1D1104905}"/>
              </a:ext>
            </a:extLst>
          </p:cNvPr>
          <p:cNvPicPr>
            <a:picLocks noChangeAspect="1"/>
          </p:cNvPicPr>
          <p:nvPr/>
        </p:nvPicPr>
        <p:blipFill>
          <a:blip r:embed="rId3"/>
          <a:stretch>
            <a:fillRect/>
          </a:stretch>
        </p:blipFill>
        <p:spPr>
          <a:xfrm>
            <a:off x="208281" y="2145004"/>
            <a:ext cx="8255000" cy="4328433"/>
          </a:xfrm>
          <a:prstGeom prst="rect">
            <a:avLst/>
          </a:prstGeom>
        </p:spPr>
      </p:pic>
    </p:spTree>
    <p:extLst>
      <p:ext uri="{BB962C8B-B14F-4D97-AF65-F5344CB8AC3E}">
        <p14:creationId xmlns:p14="http://schemas.microsoft.com/office/powerpoint/2010/main" val="21972497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168ABA26-9AA4-99DC-D935-43CAD2D4517A}"/>
              </a:ext>
            </a:extLst>
          </p:cNvPr>
          <p:cNvPicPr>
            <a:picLocks noGrp="1" noChangeAspect="1"/>
          </p:cNvPicPr>
          <p:nvPr>
            <p:ph idx="1"/>
          </p:nvPr>
        </p:nvPicPr>
        <p:blipFill>
          <a:blip r:embed="rId2"/>
          <a:stretch>
            <a:fillRect/>
          </a:stretch>
        </p:blipFill>
        <p:spPr>
          <a:xfrm>
            <a:off x="140917" y="4655906"/>
            <a:ext cx="5306165" cy="1047896"/>
          </a:xfrm>
        </p:spPr>
      </p:pic>
      <p:pic>
        <p:nvPicPr>
          <p:cNvPr id="5" name="图片 4">
            <a:extLst>
              <a:ext uri="{FF2B5EF4-FFF2-40B4-BE49-F238E27FC236}">
                <a16:creationId xmlns:a16="http://schemas.microsoft.com/office/drawing/2014/main" id="{68C1CC89-486D-A869-19F4-552A08D1F2C2}"/>
              </a:ext>
            </a:extLst>
          </p:cNvPr>
          <p:cNvPicPr>
            <a:picLocks noChangeAspect="1"/>
          </p:cNvPicPr>
          <p:nvPr/>
        </p:nvPicPr>
        <p:blipFill>
          <a:blip r:embed="rId3"/>
          <a:stretch>
            <a:fillRect/>
          </a:stretch>
        </p:blipFill>
        <p:spPr>
          <a:xfrm>
            <a:off x="140917" y="134880"/>
            <a:ext cx="10900099" cy="4134427"/>
          </a:xfrm>
          <a:prstGeom prst="rect">
            <a:avLst/>
          </a:prstGeom>
        </p:spPr>
      </p:pic>
    </p:spTree>
    <p:extLst>
      <p:ext uri="{BB962C8B-B14F-4D97-AF65-F5344CB8AC3E}">
        <p14:creationId xmlns:p14="http://schemas.microsoft.com/office/powerpoint/2010/main" val="24672045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ACA1C8-6723-F0BD-B049-CBB024B46393}"/>
              </a:ext>
            </a:extLst>
          </p:cNvPr>
          <p:cNvSpPr>
            <a:spLocks noGrp="1"/>
          </p:cNvSpPr>
          <p:nvPr>
            <p:ph type="title"/>
          </p:nvPr>
        </p:nvSpPr>
        <p:spPr/>
        <p:txBody>
          <a:bodyPr/>
          <a:lstStyle/>
          <a:p>
            <a:r>
              <a:rPr lang="zh-CN" altLang="en-US" dirty="0"/>
              <a:t>传输层</a:t>
            </a:r>
          </a:p>
        </p:txBody>
      </p:sp>
      <p:pic>
        <p:nvPicPr>
          <p:cNvPr id="5" name="内容占位符 4">
            <a:extLst>
              <a:ext uri="{FF2B5EF4-FFF2-40B4-BE49-F238E27FC236}">
                <a16:creationId xmlns:a16="http://schemas.microsoft.com/office/drawing/2014/main" id="{97704C47-6486-C726-B906-E314DA678740}"/>
              </a:ext>
            </a:extLst>
          </p:cNvPr>
          <p:cNvPicPr>
            <a:picLocks noGrp="1" noChangeAspect="1"/>
          </p:cNvPicPr>
          <p:nvPr>
            <p:ph idx="1"/>
          </p:nvPr>
        </p:nvPicPr>
        <p:blipFill>
          <a:blip r:embed="rId2"/>
          <a:stretch>
            <a:fillRect/>
          </a:stretch>
        </p:blipFill>
        <p:spPr>
          <a:xfrm>
            <a:off x="381440" y="1447459"/>
            <a:ext cx="9721836" cy="466547"/>
          </a:xfrm>
        </p:spPr>
      </p:pic>
      <p:pic>
        <p:nvPicPr>
          <p:cNvPr id="7" name="图片 6">
            <a:extLst>
              <a:ext uri="{FF2B5EF4-FFF2-40B4-BE49-F238E27FC236}">
                <a16:creationId xmlns:a16="http://schemas.microsoft.com/office/drawing/2014/main" id="{EBBDA829-1CEB-27ED-25A0-BB2E77A7AA66}"/>
              </a:ext>
            </a:extLst>
          </p:cNvPr>
          <p:cNvPicPr>
            <a:picLocks noChangeAspect="1"/>
          </p:cNvPicPr>
          <p:nvPr/>
        </p:nvPicPr>
        <p:blipFill>
          <a:blip r:embed="rId3"/>
          <a:stretch>
            <a:fillRect/>
          </a:stretch>
        </p:blipFill>
        <p:spPr>
          <a:xfrm>
            <a:off x="381440" y="1980998"/>
            <a:ext cx="8051360" cy="1172229"/>
          </a:xfrm>
          <a:prstGeom prst="rect">
            <a:avLst/>
          </a:prstGeom>
        </p:spPr>
      </p:pic>
      <p:pic>
        <p:nvPicPr>
          <p:cNvPr id="9" name="图片 8">
            <a:extLst>
              <a:ext uri="{FF2B5EF4-FFF2-40B4-BE49-F238E27FC236}">
                <a16:creationId xmlns:a16="http://schemas.microsoft.com/office/drawing/2014/main" id="{5F2F9A25-833C-E940-60EA-DBE36002D284}"/>
              </a:ext>
            </a:extLst>
          </p:cNvPr>
          <p:cNvPicPr>
            <a:picLocks noChangeAspect="1"/>
          </p:cNvPicPr>
          <p:nvPr/>
        </p:nvPicPr>
        <p:blipFill>
          <a:blip r:embed="rId4"/>
          <a:stretch>
            <a:fillRect/>
          </a:stretch>
        </p:blipFill>
        <p:spPr>
          <a:xfrm>
            <a:off x="381440" y="3429000"/>
            <a:ext cx="10183646" cy="1086002"/>
          </a:xfrm>
          <a:prstGeom prst="rect">
            <a:avLst/>
          </a:prstGeom>
        </p:spPr>
      </p:pic>
      <p:pic>
        <p:nvPicPr>
          <p:cNvPr id="11" name="图片 10">
            <a:extLst>
              <a:ext uri="{FF2B5EF4-FFF2-40B4-BE49-F238E27FC236}">
                <a16:creationId xmlns:a16="http://schemas.microsoft.com/office/drawing/2014/main" id="{B57E11E4-E0C0-9D25-8793-70133823D54C}"/>
              </a:ext>
            </a:extLst>
          </p:cNvPr>
          <p:cNvPicPr>
            <a:picLocks noChangeAspect="1"/>
          </p:cNvPicPr>
          <p:nvPr/>
        </p:nvPicPr>
        <p:blipFill>
          <a:blip r:embed="rId5"/>
          <a:stretch>
            <a:fillRect/>
          </a:stretch>
        </p:blipFill>
        <p:spPr>
          <a:xfrm>
            <a:off x="381440" y="4891539"/>
            <a:ext cx="5753903" cy="1495634"/>
          </a:xfrm>
          <a:prstGeom prst="rect">
            <a:avLst/>
          </a:prstGeom>
        </p:spPr>
      </p:pic>
    </p:spTree>
    <p:extLst>
      <p:ext uri="{BB962C8B-B14F-4D97-AF65-F5344CB8AC3E}">
        <p14:creationId xmlns:p14="http://schemas.microsoft.com/office/powerpoint/2010/main" val="4246366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F34B53FE-7FC7-0851-3F42-C6D1FA6FED43}"/>
              </a:ext>
            </a:extLst>
          </p:cNvPr>
          <p:cNvPicPr>
            <a:picLocks noGrp="1" noChangeAspect="1"/>
          </p:cNvPicPr>
          <p:nvPr>
            <p:ph idx="1"/>
          </p:nvPr>
        </p:nvPicPr>
        <p:blipFill>
          <a:blip r:embed="rId2"/>
          <a:stretch>
            <a:fillRect/>
          </a:stretch>
        </p:blipFill>
        <p:spPr>
          <a:xfrm>
            <a:off x="72910" y="1432074"/>
            <a:ext cx="6573167" cy="1743318"/>
          </a:xfrm>
        </p:spPr>
      </p:pic>
      <p:pic>
        <p:nvPicPr>
          <p:cNvPr id="5" name="图片 4">
            <a:extLst>
              <a:ext uri="{FF2B5EF4-FFF2-40B4-BE49-F238E27FC236}">
                <a16:creationId xmlns:a16="http://schemas.microsoft.com/office/drawing/2014/main" id="{FED0706E-2CE7-9CBC-B541-4C436CC3BAB7}"/>
              </a:ext>
            </a:extLst>
          </p:cNvPr>
          <p:cNvPicPr>
            <a:picLocks noChangeAspect="1"/>
          </p:cNvPicPr>
          <p:nvPr/>
        </p:nvPicPr>
        <p:blipFill>
          <a:blip r:embed="rId3"/>
          <a:stretch>
            <a:fillRect/>
          </a:stretch>
        </p:blipFill>
        <p:spPr>
          <a:xfrm>
            <a:off x="72910" y="230188"/>
            <a:ext cx="10745700" cy="1066949"/>
          </a:xfrm>
          <a:prstGeom prst="rect">
            <a:avLst/>
          </a:prstGeom>
        </p:spPr>
      </p:pic>
      <p:pic>
        <p:nvPicPr>
          <p:cNvPr id="9" name="图片 8">
            <a:extLst>
              <a:ext uri="{FF2B5EF4-FFF2-40B4-BE49-F238E27FC236}">
                <a16:creationId xmlns:a16="http://schemas.microsoft.com/office/drawing/2014/main" id="{794E0A9E-E96C-1B68-8686-F1E6545B7195}"/>
              </a:ext>
            </a:extLst>
          </p:cNvPr>
          <p:cNvPicPr>
            <a:picLocks noChangeAspect="1"/>
          </p:cNvPicPr>
          <p:nvPr/>
        </p:nvPicPr>
        <p:blipFill>
          <a:blip r:embed="rId4"/>
          <a:stretch>
            <a:fillRect/>
          </a:stretch>
        </p:blipFill>
        <p:spPr>
          <a:xfrm>
            <a:off x="44331" y="3310329"/>
            <a:ext cx="10774279" cy="1581371"/>
          </a:xfrm>
          <a:prstGeom prst="rect">
            <a:avLst/>
          </a:prstGeom>
        </p:spPr>
      </p:pic>
      <p:pic>
        <p:nvPicPr>
          <p:cNvPr id="11" name="图片 10">
            <a:extLst>
              <a:ext uri="{FF2B5EF4-FFF2-40B4-BE49-F238E27FC236}">
                <a16:creationId xmlns:a16="http://schemas.microsoft.com/office/drawing/2014/main" id="{559DB6A5-810B-F0B9-156A-732A21773F2E}"/>
              </a:ext>
            </a:extLst>
          </p:cNvPr>
          <p:cNvPicPr>
            <a:picLocks noChangeAspect="1"/>
          </p:cNvPicPr>
          <p:nvPr/>
        </p:nvPicPr>
        <p:blipFill>
          <a:blip r:embed="rId5"/>
          <a:stretch>
            <a:fillRect/>
          </a:stretch>
        </p:blipFill>
        <p:spPr>
          <a:xfrm>
            <a:off x="146059" y="5188584"/>
            <a:ext cx="8973802" cy="1486107"/>
          </a:xfrm>
          <a:prstGeom prst="rect">
            <a:avLst/>
          </a:prstGeom>
        </p:spPr>
      </p:pic>
    </p:spTree>
    <p:extLst>
      <p:ext uri="{BB962C8B-B14F-4D97-AF65-F5344CB8AC3E}">
        <p14:creationId xmlns:p14="http://schemas.microsoft.com/office/powerpoint/2010/main" val="845549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B208F99C-B8DC-B230-08B7-15C0F9A14392}"/>
              </a:ext>
            </a:extLst>
          </p:cNvPr>
          <p:cNvPicPr>
            <a:picLocks noGrp="1" noChangeAspect="1"/>
          </p:cNvPicPr>
          <p:nvPr>
            <p:ph idx="1"/>
          </p:nvPr>
        </p:nvPicPr>
        <p:blipFill>
          <a:blip r:embed="rId3"/>
          <a:stretch>
            <a:fillRect/>
          </a:stretch>
        </p:blipFill>
        <p:spPr>
          <a:xfrm>
            <a:off x="208280" y="2566378"/>
            <a:ext cx="4738384" cy="1397466"/>
          </a:xfrm>
        </p:spPr>
      </p:pic>
      <p:pic>
        <p:nvPicPr>
          <p:cNvPr id="5" name="图片 4">
            <a:extLst>
              <a:ext uri="{FF2B5EF4-FFF2-40B4-BE49-F238E27FC236}">
                <a16:creationId xmlns:a16="http://schemas.microsoft.com/office/drawing/2014/main" id="{8D405349-5ABD-D802-D132-4084032E582F}"/>
              </a:ext>
            </a:extLst>
          </p:cNvPr>
          <p:cNvPicPr>
            <a:picLocks noChangeAspect="1"/>
          </p:cNvPicPr>
          <p:nvPr/>
        </p:nvPicPr>
        <p:blipFill>
          <a:blip r:embed="rId4"/>
          <a:stretch>
            <a:fillRect/>
          </a:stretch>
        </p:blipFill>
        <p:spPr>
          <a:xfrm>
            <a:off x="116840" y="230188"/>
            <a:ext cx="11958320" cy="1075765"/>
          </a:xfrm>
          <a:prstGeom prst="rect">
            <a:avLst/>
          </a:prstGeom>
        </p:spPr>
      </p:pic>
      <p:pic>
        <p:nvPicPr>
          <p:cNvPr id="9" name="图片 8">
            <a:extLst>
              <a:ext uri="{FF2B5EF4-FFF2-40B4-BE49-F238E27FC236}">
                <a16:creationId xmlns:a16="http://schemas.microsoft.com/office/drawing/2014/main" id="{81A29331-FD43-1C80-21FF-318F49084853}"/>
              </a:ext>
            </a:extLst>
          </p:cNvPr>
          <p:cNvPicPr>
            <a:picLocks noChangeAspect="1"/>
          </p:cNvPicPr>
          <p:nvPr/>
        </p:nvPicPr>
        <p:blipFill>
          <a:blip r:embed="rId5"/>
          <a:stretch>
            <a:fillRect/>
          </a:stretch>
        </p:blipFill>
        <p:spPr>
          <a:xfrm>
            <a:off x="116840" y="1340770"/>
            <a:ext cx="9259592" cy="1190791"/>
          </a:xfrm>
          <a:prstGeom prst="rect">
            <a:avLst/>
          </a:prstGeom>
        </p:spPr>
      </p:pic>
      <p:pic>
        <p:nvPicPr>
          <p:cNvPr id="11" name="图片 10">
            <a:extLst>
              <a:ext uri="{FF2B5EF4-FFF2-40B4-BE49-F238E27FC236}">
                <a16:creationId xmlns:a16="http://schemas.microsoft.com/office/drawing/2014/main" id="{83716C9B-B14B-1DD0-BCE5-7C91D28E1A6F}"/>
              </a:ext>
            </a:extLst>
          </p:cNvPr>
          <p:cNvPicPr>
            <a:picLocks noChangeAspect="1"/>
          </p:cNvPicPr>
          <p:nvPr/>
        </p:nvPicPr>
        <p:blipFill>
          <a:blip r:embed="rId6"/>
          <a:stretch>
            <a:fillRect/>
          </a:stretch>
        </p:blipFill>
        <p:spPr>
          <a:xfrm>
            <a:off x="5163544" y="2655333"/>
            <a:ext cx="6525536" cy="3972479"/>
          </a:xfrm>
          <a:prstGeom prst="rect">
            <a:avLst/>
          </a:prstGeom>
        </p:spPr>
      </p:pic>
    </p:spTree>
    <p:extLst>
      <p:ext uri="{BB962C8B-B14F-4D97-AF65-F5344CB8AC3E}">
        <p14:creationId xmlns:p14="http://schemas.microsoft.com/office/powerpoint/2010/main" val="20210617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2.1 </a:t>
            </a:r>
            <a:r>
              <a:rPr lang="zh-CN" altLang="en-US" sz="4000" cap="none" dirty="0"/>
              <a:t>知识梳理</a:t>
            </a:r>
            <a:r>
              <a:rPr lang="en-US" altLang="zh-CN" sz="4000" cap="none" dirty="0"/>
              <a:t>——</a:t>
            </a:r>
            <a:r>
              <a:rPr lang="zh-CN" altLang="en-US" sz="4000" cap="none" dirty="0"/>
              <a:t>意识流</a:t>
            </a:r>
          </a:p>
        </p:txBody>
      </p:sp>
      <p:sp>
        <p:nvSpPr>
          <p:cNvPr id="5" name="文本框 4"/>
          <p:cNvSpPr txBox="1"/>
          <p:nvPr/>
        </p:nvSpPr>
        <p:spPr>
          <a:xfrm>
            <a:off x="581193" y="1550046"/>
            <a:ext cx="11029613" cy="4855304"/>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虽然，通信的例子有很多。但是，我打算用个最简单最直白的例子</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说话（也可以说是声波）</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毕竟网线里、光纤中、大气内走的都是电磁波。拿波类比，天经地义</a:t>
            </a:r>
            <a:endParaRPr lang="en-US" altLang="zh-CN" sz="20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最贴近生活，是</a:t>
            </a:r>
            <a:r>
              <a:rPr lang="zh-CN" altLang="en-US" sz="2000" dirty="0">
                <a:highlight>
                  <a:srgbClr val="FFFF00"/>
                </a:highlight>
                <a:latin typeface="Microsoft YaHei UI" panose="020B0503020204020204" pitchFamily="34" charset="-122"/>
                <a:ea typeface="Microsoft YaHei UI" panose="020B0503020204020204" pitchFamily="34" charset="-122"/>
              </a:rPr>
              <a:t>无线模拟通信</a:t>
            </a:r>
            <a:endParaRPr lang="en-US" altLang="zh-CN" sz="2000" dirty="0">
              <a:highlight>
                <a:srgbClr val="FFFF00"/>
              </a:highlight>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如果把空气也看成网线的话，也可以算一种</a:t>
            </a:r>
            <a:r>
              <a:rPr lang="zh-CN" altLang="en-US" sz="2000" dirty="0">
                <a:highlight>
                  <a:srgbClr val="FFFF00"/>
                </a:highlight>
                <a:latin typeface="Microsoft YaHei UI" panose="020B0503020204020204" pitchFamily="34" charset="-122"/>
                <a:ea typeface="Microsoft YaHei UI" panose="020B0503020204020204" pitchFamily="34" charset="-122"/>
              </a:rPr>
              <a:t>有线通信</a:t>
            </a:r>
            <a:endParaRPr lang="en-US" altLang="zh-CN" sz="2000" dirty="0">
              <a:highlight>
                <a:srgbClr val="FFFF00"/>
              </a:highlight>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如果把声音是否存在当作一种</a:t>
            </a:r>
            <a:r>
              <a:rPr lang="en-US" altLang="zh-CN" sz="2000" dirty="0">
                <a:latin typeface="Microsoft YaHei UI" panose="020B0503020204020204" pitchFamily="34" charset="-122"/>
                <a:ea typeface="Microsoft YaHei UI" panose="020B0503020204020204" pitchFamily="34" charset="-122"/>
              </a:rPr>
              <a:t>01</a:t>
            </a:r>
            <a:r>
              <a:rPr lang="zh-CN" altLang="en-US" sz="2000" dirty="0">
                <a:latin typeface="Microsoft YaHei UI" panose="020B0503020204020204" pitchFamily="34" charset="-122"/>
                <a:ea typeface="Microsoft YaHei UI" panose="020B0503020204020204" pitchFamily="34" charset="-122"/>
              </a:rPr>
              <a:t>的标志，也可以算一种</a:t>
            </a:r>
            <a:r>
              <a:rPr lang="zh-CN" altLang="en-US" sz="2000" dirty="0">
                <a:highlight>
                  <a:srgbClr val="FFFF00"/>
                </a:highlight>
                <a:latin typeface="Microsoft YaHei UI" panose="020B0503020204020204" pitchFamily="34" charset="-122"/>
                <a:ea typeface="Microsoft YaHei UI" panose="020B0503020204020204" pitchFamily="34" charset="-122"/>
              </a:rPr>
              <a:t>数字通信</a:t>
            </a:r>
            <a:endParaRPr lang="en-US" altLang="zh-CN" sz="2000" dirty="0">
              <a:highlight>
                <a:srgbClr val="FFFF00"/>
              </a:highlight>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因此，声波的普适性还挺高，而且，很多计算机网络中的概念和声音的交流，都可以类比起来</a:t>
            </a: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物理层，研究的就是信号的传播传输过程</a:t>
            </a: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2000" dirty="0">
                <a:latin typeface="Microsoft YaHei UI" panose="020B0503020204020204" pitchFamily="34" charset="-122"/>
                <a:ea typeface="Microsoft YaHei UI" panose="020B0503020204020204" pitchFamily="34" charset="-122"/>
              </a:rPr>
              <a:t>那么现在，我们就用声波类比，构造网络的物理层体系</a:t>
            </a:r>
            <a:endParaRPr lang="en-US" altLang="zh-CN" sz="20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477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2.1 </a:t>
            </a:r>
            <a:r>
              <a:rPr lang="zh-CN" altLang="en-US" sz="4000" cap="none" dirty="0"/>
              <a:t>知识梳理</a:t>
            </a:r>
            <a:r>
              <a:rPr lang="en-US" altLang="zh-CN" sz="4000" cap="none" dirty="0"/>
              <a:t>——</a:t>
            </a:r>
            <a:r>
              <a:rPr lang="zh-CN" altLang="en-US" sz="4000" cap="none" dirty="0"/>
              <a:t>意识流</a:t>
            </a:r>
          </a:p>
        </p:txBody>
      </p:sp>
      <p:sp>
        <p:nvSpPr>
          <p:cNvPr id="5" name="文本框 4"/>
          <p:cNvSpPr txBox="1"/>
          <p:nvPr/>
        </p:nvSpPr>
        <p:spPr>
          <a:xfrm>
            <a:off x="581193" y="1550046"/>
            <a:ext cx="11029613" cy="4862934"/>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对于声音的传播，首先就要考虑能不能支持同时多个讲话者的存在</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highlight>
                  <a:srgbClr val="FFFF00"/>
                </a:highlight>
                <a:latin typeface="Microsoft YaHei UI" panose="020B0503020204020204" pitchFamily="34" charset="-122"/>
                <a:ea typeface="Microsoft YaHei UI" panose="020B0503020204020204" pitchFamily="34" charset="-122"/>
              </a:rPr>
              <a:t>频分复用</a:t>
            </a:r>
            <a:endParaRPr lang="en-US" altLang="zh-CN" sz="1600" dirty="0">
              <a:highlight>
                <a:srgbClr val="FFFF00"/>
              </a:highlight>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不同频率的声音，人耳可以区别出来</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一个嗓音很尖的同学，和一个嗓音低沉的同学，同时说话，我们是可以分辨的</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但如果两个声音很像的同学同时说话，我们很难区别出来</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我们可以通过人肉滤波器听清两个声音不同的人都说的是啥</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highlight>
                  <a:srgbClr val="FFFF00"/>
                </a:highlight>
                <a:latin typeface="Microsoft YaHei UI" panose="020B0503020204020204" pitchFamily="34" charset="-122"/>
                <a:ea typeface="Microsoft YaHei UI" panose="020B0503020204020204" pitchFamily="34" charset="-122"/>
              </a:rPr>
              <a:t>时分复用</a:t>
            </a:r>
            <a:endParaRPr lang="en-US" altLang="zh-CN" sz="1600" dirty="0">
              <a:highlight>
                <a:srgbClr val="FFFF00"/>
              </a:highlight>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第一分钟我说，第二分钟你说，第三分钟其它人说，轮班来</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需要有个负责调度的指挥，给时钟信号或者片选信号</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如</a:t>
            </a:r>
            <a:r>
              <a:rPr lang="en-US" altLang="zh-CN" sz="1600" dirty="0">
                <a:latin typeface="Microsoft YaHei UI" panose="020B0503020204020204" pitchFamily="34" charset="-122"/>
                <a:ea typeface="Microsoft YaHei UI" panose="020B0503020204020204" pitchFamily="34" charset="-122"/>
              </a:rPr>
              <a:t>IIC</a:t>
            </a:r>
            <a:r>
              <a:rPr lang="zh-CN" altLang="en-US" sz="1600" dirty="0">
                <a:latin typeface="Microsoft YaHei UI" panose="020B0503020204020204" pitchFamily="34" charset="-122"/>
                <a:ea typeface="Microsoft YaHei UI" panose="020B0503020204020204" pitchFamily="34" charset="-122"/>
              </a:rPr>
              <a:t>通信、</a:t>
            </a:r>
            <a:r>
              <a:rPr lang="en-US" altLang="zh-CN" sz="1600" dirty="0">
                <a:latin typeface="Microsoft YaHei UI" panose="020B0503020204020204" pitchFamily="34" charset="-122"/>
                <a:ea typeface="Microsoft YaHei UI" panose="020B0503020204020204" pitchFamily="34" charset="-122"/>
              </a:rPr>
              <a:t>SPI</a:t>
            </a:r>
            <a:r>
              <a:rPr lang="zh-CN" altLang="en-US" sz="1600" dirty="0">
                <a:latin typeface="Microsoft YaHei UI" panose="020B0503020204020204" pitchFamily="34" charset="-122"/>
                <a:ea typeface="Microsoft YaHei UI" panose="020B0503020204020204" pitchFamily="34" charset="-122"/>
              </a:rPr>
              <a:t>通信。这些也是同步通信的典范。但我们传统的有线计算机网络上没有这个指挥</a:t>
            </a:r>
            <a:endParaRPr lang="en-US" altLang="zh-CN" sz="1600" dirty="0">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我们如今使用的网络是异步通信，是通过数据链路层解决的冲突问题</a:t>
            </a:r>
            <a:endParaRPr lang="en-US" altLang="zh-CN" sz="16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endParaRPr lang="en-US" altLang="zh-CN" sz="1600"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sz="1600" dirty="0">
                <a:latin typeface="Microsoft YaHei UI" panose="020B0503020204020204" pitchFamily="34" charset="-122"/>
                <a:ea typeface="Microsoft YaHei UI" panose="020B0503020204020204" pitchFamily="34" charset="-122"/>
              </a:rPr>
              <a:t>还有两个和数理基础有关的</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highlight>
                  <a:srgbClr val="FFFF00"/>
                </a:highlight>
                <a:latin typeface="Microsoft YaHei UI" panose="020B0503020204020204" pitchFamily="34" charset="-122"/>
                <a:ea typeface="Microsoft YaHei UI" panose="020B0503020204020204" pitchFamily="34" charset="-122"/>
              </a:rPr>
              <a:t>码分复用</a:t>
            </a:r>
            <a:r>
              <a:rPr lang="zh-CN" altLang="en-US" sz="1600" dirty="0">
                <a:latin typeface="Microsoft YaHei UI" panose="020B0503020204020204" pitchFamily="34" charset="-122"/>
                <a:ea typeface="Microsoft YaHei UI" panose="020B0503020204020204" pitchFamily="34" charset="-122"/>
              </a:rPr>
              <a:t>（一个正交基对应一个接收端，传输的信号是各个正交基一起张成的线性空间，）</a:t>
            </a:r>
            <a:endParaRPr lang="en-US" altLang="zh-CN" sz="1600"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sz="1600" dirty="0">
                <a:highlight>
                  <a:srgbClr val="FFFF00"/>
                </a:highlight>
                <a:latin typeface="Microsoft YaHei UI" panose="020B0503020204020204" pitchFamily="34" charset="-122"/>
                <a:ea typeface="Microsoft YaHei UI" panose="020B0503020204020204" pitchFamily="34" charset="-122"/>
              </a:rPr>
              <a:t>波分复用</a:t>
            </a:r>
            <a:r>
              <a:rPr lang="zh-CN" altLang="en-US" sz="1600" dirty="0">
                <a:latin typeface="Microsoft YaHei UI" panose="020B0503020204020204" pitchFamily="34" charset="-122"/>
                <a:ea typeface="Microsoft YaHei UI" panose="020B0503020204020204" pitchFamily="34" charset="-122"/>
              </a:rPr>
              <a:t>（光纤内的光波）</a:t>
            </a:r>
            <a:endParaRPr lang="en-US" altLang="zh-CN" sz="16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3109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2.1 </a:t>
            </a:r>
            <a:r>
              <a:rPr lang="zh-CN" altLang="en-US" sz="4000" cap="none" dirty="0"/>
              <a:t>知识梳理</a:t>
            </a:r>
            <a:r>
              <a:rPr lang="en-US" altLang="zh-CN" sz="4000" cap="none" dirty="0"/>
              <a:t>——</a:t>
            </a:r>
            <a:r>
              <a:rPr lang="zh-CN" altLang="en-US" sz="4000" cap="none" dirty="0"/>
              <a:t>意识流</a:t>
            </a:r>
          </a:p>
        </p:txBody>
      </p:sp>
      <p:sp>
        <p:nvSpPr>
          <p:cNvPr id="5" name="文本框 4"/>
          <p:cNvSpPr txBox="1"/>
          <p:nvPr/>
        </p:nvSpPr>
        <p:spPr>
          <a:xfrm>
            <a:off x="581193" y="1550046"/>
            <a:ext cx="11029613" cy="4018921"/>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考虑两个人远距离交流</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借助空气，直接谈话，这是</a:t>
            </a:r>
            <a:r>
              <a:rPr lang="zh-CN" altLang="en-US" dirty="0">
                <a:highlight>
                  <a:srgbClr val="FFFF00"/>
                </a:highlight>
                <a:latin typeface="Microsoft YaHei UI" panose="020B0503020204020204" pitchFamily="34" charset="-122"/>
                <a:ea typeface="Microsoft YaHei UI" panose="020B0503020204020204" pitchFamily="34" charset="-122"/>
              </a:rPr>
              <a:t>电路交换</a:t>
            </a:r>
            <a:endParaRPr lang="en-US" altLang="zh-CN" dirty="0">
              <a:highlight>
                <a:srgbClr val="FFFF00"/>
              </a:highlight>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有若干个人帮忙传话，这是</a:t>
            </a:r>
            <a:r>
              <a:rPr lang="zh-CN" altLang="en-US" dirty="0">
                <a:highlight>
                  <a:srgbClr val="FFFF00"/>
                </a:highlight>
                <a:latin typeface="Microsoft YaHei UI" panose="020B0503020204020204" pitchFamily="34" charset="-122"/>
                <a:ea typeface="Microsoft YaHei UI" panose="020B0503020204020204" pitchFamily="34" charset="-122"/>
              </a:rPr>
              <a:t>存储交换</a:t>
            </a:r>
            <a:endParaRPr lang="en-US" altLang="zh-CN" dirty="0">
              <a:highlight>
                <a:srgbClr val="FFFF00"/>
              </a:highlight>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听全了，然后整段传给下一个人，这是</a:t>
            </a:r>
            <a:r>
              <a:rPr lang="zh-CN" altLang="en-US" dirty="0">
                <a:highlight>
                  <a:srgbClr val="FFFF00"/>
                </a:highlight>
                <a:latin typeface="Microsoft YaHei UI" panose="020B0503020204020204" pitchFamily="34" charset="-122"/>
                <a:ea typeface="Microsoft YaHei UI" panose="020B0503020204020204" pitchFamily="34" charset="-122"/>
              </a:rPr>
              <a:t>报文交换</a:t>
            </a:r>
            <a:endParaRPr lang="en-US" altLang="zh-CN" dirty="0">
              <a:highlight>
                <a:srgbClr val="FFFF00"/>
              </a:highlight>
              <a:latin typeface="Microsoft YaHei UI" panose="020B0503020204020204" pitchFamily="34" charset="-122"/>
              <a:ea typeface="Microsoft YaHei UI" panose="020B0503020204020204" pitchFamily="34" charset="-122"/>
            </a:endParaRPr>
          </a:p>
          <a:p>
            <a:pPr marL="1257300" lvl="2"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一段一段地听，一段一段地发给下一个人，这是</a:t>
            </a:r>
            <a:r>
              <a:rPr lang="zh-CN" altLang="en-US" dirty="0">
                <a:highlight>
                  <a:srgbClr val="FFFF00"/>
                </a:highlight>
                <a:latin typeface="Microsoft YaHei UI" panose="020B0503020204020204" pitchFamily="34" charset="-122"/>
                <a:ea typeface="Microsoft YaHei UI" panose="020B0503020204020204" pitchFamily="34" charset="-122"/>
              </a:rPr>
              <a:t>分组交换</a:t>
            </a:r>
            <a:endParaRPr lang="en-US" altLang="zh-CN" dirty="0">
              <a:highlight>
                <a:srgbClr val="FFFF00"/>
              </a:highlight>
              <a:latin typeface="Microsoft YaHei UI" panose="020B0503020204020204" pitchFamily="34" charset="-122"/>
              <a:ea typeface="Microsoft YaHei UI" panose="020B0503020204020204" pitchFamily="34" charset="-122"/>
            </a:endParaRPr>
          </a:p>
          <a:p>
            <a:pPr marL="1714500" lvl="3"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如果你是个无情的传话机器，有人让你帮忙传，你就传，不用操心是给谁传的，也不用操心到底成没成功，这是</a:t>
            </a:r>
            <a:r>
              <a:rPr lang="zh-CN" altLang="en-US" dirty="0">
                <a:highlight>
                  <a:srgbClr val="FFFF00"/>
                </a:highlight>
                <a:latin typeface="Microsoft YaHei UI" panose="020B0503020204020204" pitchFamily="34" charset="-122"/>
                <a:ea typeface="Microsoft YaHei UI" panose="020B0503020204020204" pitchFamily="34" charset="-122"/>
              </a:rPr>
              <a:t>数据报交换</a:t>
            </a:r>
            <a:r>
              <a:rPr lang="zh-CN" altLang="en-US" dirty="0">
                <a:latin typeface="Microsoft YaHei UI" panose="020B0503020204020204" pitchFamily="34" charset="-122"/>
                <a:ea typeface="Microsoft YaHei UI" panose="020B0503020204020204" pitchFamily="34" charset="-122"/>
              </a:rPr>
              <a:t>，所以叫无连接</a:t>
            </a:r>
            <a:endParaRPr lang="en-US" altLang="zh-CN" dirty="0">
              <a:latin typeface="Microsoft YaHei UI" panose="020B0503020204020204" pitchFamily="34" charset="-122"/>
              <a:ea typeface="Microsoft YaHei UI" panose="020B0503020204020204" pitchFamily="34" charset="-122"/>
            </a:endParaRPr>
          </a:p>
          <a:p>
            <a:pPr marL="1714500" lvl="3"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如果两边的人指名道姓找你，让你负责传</a:t>
            </a:r>
            <a:r>
              <a:rPr lang="en-US" altLang="zh-CN" dirty="0">
                <a:latin typeface="Microsoft YaHei UI" panose="020B0503020204020204" pitchFamily="34" charset="-122"/>
                <a:ea typeface="Microsoft YaHei UI" panose="020B0503020204020204" pitchFamily="34" charset="-122"/>
              </a:rPr>
              <a:t>ta</a:t>
            </a:r>
            <a:r>
              <a:rPr lang="zh-CN" altLang="en-US" dirty="0">
                <a:latin typeface="Microsoft YaHei UI" panose="020B0503020204020204" pitchFamily="34" charset="-122"/>
                <a:ea typeface="Microsoft YaHei UI" panose="020B0503020204020204" pitchFamily="34" charset="-122"/>
              </a:rPr>
              <a:t>们的话，你要对这俩人的数据负起责任，每个都有迹可循，这是</a:t>
            </a:r>
            <a:r>
              <a:rPr lang="zh-CN" altLang="en-US" dirty="0">
                <a:highlight>
                  <a:srgbClr val="FFFF00"/>
                </a:highlight>
                <a:latin typeface="Microsoft YaHei UI" panose="020B0503020204020204" pitchFamily="34" charset="-122"/>
                <a:ea typeface="Microsoft YaHei UI" panose="020B0503020204020204" pitchFamily="34" charset="-122"/>
              </a:rPr>
              <a:t>虚电路交换</a:t>
            </a:r>
            <a:r>
              <a:rPr lang="zh-CN" altLang="en-US" dirty="0">
                <a:latin typeface="Microsoft YaHei UI" panose="020B0503020204020204" pitchFamily="34" charset="-122"/>
                <a:ea typeface="Microsoft YaHei UI" panose="020B0503020204020204" pitchFamily="34" charset="-122"/>
              </a:rPr>
              <a:t>，所以叫有连接</a:t>
            </a:r>
            <a:endParaRPr lang="en-US" altLang="zh-CN"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endParaRPr lang="en-US" altLang="zh-CN"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这些，就是交换技术</a:t>
            </a:r>
            <a:endParaRPr lang="en-US" altLang="zh-CN"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74265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4" y="555076"/>
            <a:ext cx="11029616" cy="994970"/>
          </a:xfrm>
        </p:spPr>
        <p:txBody>
          <a:bodyPr rtlCol="0" anchor="ctr">
            <a:normAutofit/>
          </a:bodyPr>
          <a:lstStyle/>
          <a:p>
            <a:r>
              <a:rPr lang="en-US" altLang="zh-CN" sz="4000" cap="none" dirty="0"/>
              <a:t>2.1 </a:t>
            </a:r>
            <a:r>
              <a:rPr lang="zh-CN" altLang="en-US" sz="4000" cap="none" dirty="0"/>
              <a:t>知识梳理</a:t>
            </a:r>
            <a:r>
              <a:rPr lang="en-US" altLang="zh-CN" sz="4000" cap="none" dirty="0"/>
              <a:t>——</a:t>
            </a:r>
            <a:r>
              <a:rPr lang="zh-CN" altLang="en-US" sz="4000" cap="none" dirty="0"/>
              <a:t>意识流</a:t>
            </a:r>
          </a:p>
        </p:txBody>
      </p:sp>
      <p:sp>
        <p:nvSpPr>
          <p:cNvPr id="5" name="文本框 4"/>
          <p:cNvSpPr txBox="1"/>
          <p:nvPr/>
        </p:nvSpPr>
        <p:spPr>
          <a:xfrm>
            <a:off x="581193" y="1550046"/>
            <a:ext cx="11029613" cy="2938625"/>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继续考虑两个人远距离交流</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声音在空气中传播需要时间，这是</a:t>
            </a:r>
            <a:r>
              <a:rPr lang="zh-CN" altLang="en-US" dirty="0">
                <a:highlight>
                  <a:srgbClr val="FFFF00"/>
                </a:highlight>
                <a:latin typeface="Microsoft YaHei UI" panose="020B0503020204020204" pitchFamily="34" charset="-122"/>
                <a:ea typeface="Microsoft YaHei UI" panose="020B0503020204020204" pitchFamily="34" charset="-122"/>
              </a:rPr>
              <a:t>传播延迟</a:t>
            </a:r>
            <a:r>
              <a:rPr lang="zh-CN" altLang="en-US" dirty="0">
                <a:latin typeface="Microsoft YaHei UI" panose="020B0503020204020204" pitchFamily="34" charset="-122"/>
                <a:ea typeface="Microsoft YaHei UI" panose="020B0503020204020204" pitchFamily="34" charset="-122"/>
              </a:rPr>
              <a:t>，声音在空气中的速度</a:t>
            </a:r>
            <a:r>
              <a:rPr lang="en-US" altLang="zh-CN" dirty="0">
                <a:latin typeface="Microsoft YaHei UI" panose="020B0503020204020204" pitchFamily="34" charset="-122"/>
                <a:ea typeface="Microsoft YaHei UI" panose="020B0503020204020204" pitchFamily="34" charset="-122"/>
              </a:rPr>
              <a:t>340m/s</a:t>
            </a:r>
            <a:r>
              <a:rPr lang="zh-CN" altLang="en-US" dirty="0">
                <a:latin typeface="Microsoft YaHei UI" panose="020B0503020204020204" pitchFamily="34" charset="-122"/>
                <a:ea typeface="Microsoft YaHei UI" panose="020B0503020204020204" pitchFamily="34" charset="-122"/>
              </a:rPr>
              <a:t>就是传播速度</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人讲话需要时间，这是</a:t>
            </a:r>
            <a:r>
              <a:rPr lang="zh-CN" altLang="en-US" dirty="0">
                <a:highlight>
                  <a:srgbClr val="FFFF00"/>
                </a:highlight>
                <a:latin typeface="Microsoft YaHei UI" panose="020B0503020204020204" pitchFamily="34" charset="-122"/>
                <a:ea typeface="Microsoft YaHei UI" panose="020B0503020204020204" pitchFamily="34" charset="-122"/>
              </a:rPr>
              <a:t>传输延迟</a:t>
            </a:r>
            <a:r>
              <a:rPr lang="zh-CN" altLang="en-US" dirty="0">
                <a:latin typeface="Microsoft YaHei UI" panose="020B0503020204020204" pitchFamily="34" charset="-122"/>
                <a:ea typeface="Microsoft YaHei UI" panose="020B0503020204020204" pitchFamily="34" charset="-122"/>
              </a:rPr>
              <a:t>，语速就是传输速度</a:t>
            </a:r>
            <a:endParaRPr lang="en-US" altLang="zh-CN" dirty="0">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传话者需要记住要传的话，并背诵出来，脑子里想的这个过程，就是</a:t>
            </a:r>
            <a:r>
              <a:rPr lang="zh-CN" altLang="en-US" dirty="0">
                <a:highlight>
                  <a:srgbClr val="FFFF00"/>
                </a:highlight>
                <a:latin typeface="Microsoft YaHei UI" panose="020B0503020204020204" pitchFamily="34" charset="-122"/>
                <a:ea typeface="Microsoft YaHei UI" panose="020B0503020204020204" pitchFamily="34" charset="-122"/>
              </a:rPr>
              <a:t>处理延迟</a:t>
            </a:r>
            <a:endParaRPr lang="en-US" altLang="zh-CN" dirty="0">
              <a:highlight>
                <a:srgbClr val="FFFF00"/>
              </a:highlight>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传话者可能不止服务于一个人或一组对话，人一多就忙，人太多太忙的时候会有额外的时间，这就是</a:t>
            </a:r>
            <a:r>
              <a:rPr lang="zh-CN" altLang="en-US" dirty="0">
                <a:highlight>
                  <a:srgbClr val="FFFF00"/>
                </a:highlight>
                <a:latin typeface="Microsoft YaHei UI" panose="020B0503020204020204" pitchFamily="34" charset="-122"/>
                <a:ea typeface="Microsoft YaHei UI" panose="020B0503020204020204" pitchFamily="34" charset="-122"/>
              </a:rPr>
              <a:t>排队延迟</a:t>
            </a:r>
            <a:endParaRPr lang="en-US" altLang="zh-CN" dirty="0">
              <a:highlight>
                <a:srgbClr val="FFFF00"/>
              </a:highlight>
              <a:latin typeface="Microsoft YaHei UI" panose="020B0503020204020204" pitchFamily="34" charset="-122"/>
              <a:ea typeface="Microsoft YaHei UI" panose="020B0503020204020204" pitchFamily="34" charset="-122"/>
            </a:endParaRPr>
          </a:p>
          <a:p>
            <a:pPr marL="800100" lvl="1" indent="-342900">
              <a:lnSpc>
                <a:spcPct val="130000"/>
              </a:lnSpc>
              <a:buFont typeface="Arial" panose="020B0604020202020204" pitchFamily="34" charset="0"/>
              <a:buChar char="•"/>
            </a:pPr>
            <a:endParaRPr lang="en-US" altLang="zh-CN" dirty="0">
              <a:latin typeface="Microsoft YaHei UI" panose="020B0503020204020204" pitchFamily="34" charset="-122"/>
              <a:ea typeface="Microsoft YaHei UI" panose="020B0503020204020204" pitchFamily="34" charset="-122"/>
            </a:endParaRPr>
          </a:p>
          <a:p>
            <a:pPr marL="342900" indent="-342900">
              <a:lnSpc>
                <a:spcPct val="130000"/>
              </a:lnSpc>
              <a:buFont typeface="Arial" panose="020B0604020202020204" pitchFamily="34" charset="0"/>
              <a:buChar char="•"/>
            </a:pPr>
            <a:r>
              <a:rPr lang="zh-CN" altLang="en-US" dirty="0">
                <a:latin typeface="Microsoft YaHei UI" panose="020B0503020204020204" pitchFamily="34" charset="-122"/>
                <a:ea typeface="Microsoft YaHei UI" panose="020B0503020204020204" pitchFamily="34" charset="-122"/>
              </a:rPr>
              <a:t>这些，就是延时分析</a:t>
            </a:r>
            <a:endParaRPr lang="en-US" altLang="zh-CN"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51160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27a275ec-753e-47af-878d-7a97e07041b7"/>
  <p:tag name="COMMONDATA" val="eyJoZGlkIjoiYTBlMjBiOWE1Zjk5NDQ1M2U3NWYyMDQ3YWNmOWJjZWIifQ=="/>
</p:tagLst>
</file>

<file path=ppt/theme/theme1.xml><?xml version="1.0" encoding="utf-8"?>
<a:theme xmlns:a="http://schemas.openxmlformats.org/drawingml/2006/main" name="红利">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TM03457464[[fn=红利]]</Template>
  <TotalTime>0</TotalTime>
  <Words>2529</Words>
  <Application>Microsoft Office PowerPoint</Application>
  <PresentationFormat>宽屏</PresentationFormat>
  <Paragraphs>245</Paragraphs>
  <Slides>56</Slides>
  <Notes>25</Notes>
  <HiddenSlides>0</HiddenSlides>
  <MMClips>1</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56</vt:i4>
      </vt:variant>
    </vt:vector>
  </HeadingPairs>
  <TitlesOfParts>
    <vt:vector size="64" baseType="lpstr">
      <vt:lpstr>Microsoft YaHei UI</vt:lpstr>
      <vt:lpstr>等线</vt:lpstr>
      <vt:lpstr>等线 Light</vt:lpstr>
      <vt:lpstr>Arial</vt:lpstr>
      <vt:lpstr>Gill Sans MT</vt:lpstr>
      <vt:lpstr>Wingdings 2</vt:lpstr>
      <vt:lpstr>红利</vt:lpstr>
      <vt:lpstr>Office 主题​​</vt:lpstr>
      <vt:lpstr>计算机网络习题课</vt:lpstr>
      <vt:lpstr>目录</vt:lpstr>
      <vt:lpstr>1 相关重要通知总结</vt:lpstr>
      <vt:lpstr>2 知识梳理</vt:lpstr>
      <vt:lpstr>2.1 知识梳理——意识流</vt:lpstr>
      <vt:lpstr>2.1 知识梳理——意识流</vt:lpstr>
      <vt:lpstr>2.1 知识梳理——意识流</vt:lpstr>
      <vt:lpstr>2.1 知识梳理——意识流</vt:lpstr>
      <vt:lpstr>2.1 知识梳理——意识流</vt:lpstr>
      <vt:lpstr>2.1 知识梳理——意识流</vt:lpstr>
      <vt:lpstr>2.1 知识梳理——意识流</vt:lpstr>
      <vt:lpstr>2.1 知识梳理——意识流</vt:lpstr>
      <vt:lpstr>2.1 知识梳理——意识流</vt:lpstr>
      <vt:lpstr>2.1 知识梳理——意识流</vt:lpstr>
      <vt:lpstr>2.1 知识梳理——意识流</vt:lpstr>
      <vt:lpstr>2.1 知识梳理——意识流</vt:lpstr>
      <vt:lpstr>2.1 知识梳理——意识流</vt:lpstr>
      <vt:lpstr>2.1 知识梳理——意识流</vt:lpstr>
      <vt:lpstr>2.2 知识梳理——面向考试</vt:lpstr>
      <vt:lpstr>2.2 知识梳理——面向考试</vt:lpstr>
      <vt:lpstr>2.2 知识梳理——面向考试</vt:lpstr>
      <vt:lpstr>2.2 知识梳理——面向考试</vt:lpstr>
      <vt:lpstr>3 习题讲解</vt:lpstr>
      <vt:lpstr>物理层</vt:lpstr>
      <vt:lpstr>PowerPoint 演示文稿</vt:lpstr>
      <vt:lpstr>PowerPoint 演示文稿</vt:lpstr>
      <vt:lpstr>PowerPoint 演示文稿</vt:lpstr>
      <vt:lpstr>数据链路层</vt:lpstr>
      <vt:lpstr>PowerPoint 演示文稿</vt:lpstr>
      <vt:lpstr>PowerPoint 演示文稿</vt:lpstr>
      <vt:lpstr>PowerPoint 演示文稿</vt:lpstr>
      <vt:lpstr>PowerPoint 演示文稿</vt:lpstr>
      <vt:lpstr>链路层</vt:lpstr>
      <vt:lpstr>PowerPoint 演示文稿</vt:lpstr>
      <vt:lpstr>PowerPoint 演示文稿</vt:lpstr>
      <vt:lpstr>PowerPoint 演示文稿</vt:lpstr>
      <vt:lpstr>PowerPoint 演示文稿</vt:lpstr>
      <vt:lpstr>PowerPoint 演示文稿</vt:lpstr>
      <vt:lpstr>PowerPoint 演示文稿</vt:lpstr>
      <vt:lpstr>MAC</vt:lpstr>
      <vt:lpstr>PowerPoint 演示文稿</vt:lpstr>
      <vt:lpstr>PowerPoint 演示文稿</vt:lpstr>
      <vt:lpstr>PowerPoint 演示文稿</vt:lpstr>
      <vt:lpstr>PowerPoint 演示文稿</vt:lpstr>
      <vt:lpstr>PowerPoint 演示文稿</vt:lpstr>
      <vt:lpstr>网络层</vt:lpstr>
      <vt:lpstr>PowerPoint 演示文稿</vt:lpstr>
      <vt:lpstr>PowerPoint 演示文稿</vt:lpstr>
      <vt:lpstr>PowerPoint 演示文稿</vt:lpstr>
      <vt:lpstr>PowerPoint 演示文稿</vt:lpstr>
      <vt:lpstr>PowerPoint 演示文稿</vt:lpstr>
      <vt:lpstr>PowerPoint 演示文稿</vt:lpstr>
      <vt:lpstr>传输层</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cp:revision>
  <dcterms:created xsi:type="dcterms:W3CDTF">2019-12-13T06:13:00Z</dcterms:created>
  <dcterms:modified xsi:type="dcterms:W3CDTF">2025-01-04T14:05:05Z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5F80E70E50E141FFB62F51F4FF0185D8</vt:lpwstr>
  </property>
  <property fmtid="{D5CDD505-2E9C-101B-9397-08002B2CF9AE}" pid="4" name="KSOProductBuildVer">
    <vt:lpwstr>2052-11.1.0.12980</vt:lpwstr>
  </property>
</Properties>
</file>